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9" r:id="rId2"/>
    <p:sldId id="256" r:id="rId3"/>
    <p:sldId id="269" r:id="rId4"/>
    <p:sldId id="264" r:id="rId5"/>
    <p:sldId id="257" r:id="rId6"/>
    <p:sldId id="258" r:id="rId7"/>
    <p:sldId id="261" r:id="rId8"/>
    <p:sldId id="262" r:id="rId9"/>
    <p:sldId id="263" r:id="rId10"/>
    <p:sldId id="266" r:id="rId11"/>
    <p:sldId id="260" r:id="rId12"/>
    <p:sldId id="265" r:id="rId13"/>
  </p:sldIdLst>
  <p:sldSz cx="24387175" cy="13716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3E6F"/>
    <a:srgbClr val="E47F1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54" d="100"/>
          <a:sy n="54" d="100"/>
        </p:scale>
        <p:origin x="1356"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734E5F26-08CE-E64E-8693-3FD50FE4B479}" type="datetimeFigureOut">
              <a:rPr lang="en-US" smtClean="0"/>
              <a:t>7/2/2022</a:t>
            </a:fld>
            <a:endParaRPr lang="en-US"/>
          </a:p>
        </p:txBody>
      </p:sp>
      <p:sp>
        <p:nvSpPr>
          <p:cNvPr id="4" name="Slide Image Placeholder 3"/>
          <p:cNvSpPr>
            <a:spLocks noGrp="1" noRot="1" noChangeAspect="1"/>
          </p:cNvSpPr>
          <p:nvPr>
            <p:ph type="sldImg" idx="2"/>
          </p:nvPr>
        </p:nvSpPr>
        <p:spPr>
          <a:xfrm>
            <a:off x="715963" y="1162050"/>
            <a:ext cx="5578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216B63F-E3F5-9B48-B091-C7ABE5277AA4}" type="slidenum">
              <a:rPr lang="en-US" smtClean="0"/>
              <a:t>‹#›</a:t>
            </a:fld>
            <a:endParaRPr lang="en-US"/>
          </a:p>
        </p:txBody>
      </p:sp>
    </p:spTree>
    <p:extLst>
      <p:ext uri="{BB962C8B-B14F-4D97-AF65-F5344CB8AC3E}">
        <p14:creationId xmlns:p14="http://schemas.microsoft.com/office/powerpoint/2010/main" val="1404851528"/>
      </p:ext>
    </p:extLst>
  </p:cSld>
  <p:clrMap bg1="lt1" tx1="dk1" bg2="lt2" tx2="dk2" accent1="accent1" accent2="accent2" accent3="accent3" accent4="accent4" accent5="accent5" accent6="accent6" hlink="hlink" folHlink="folHlink"/>
  <p:notesStyle>
    <a:lvl1pPr marL="0" algn="l" defTabSz="1828891" rtl="0" eaLnBrk="1" latinLnBrk="0" hangingPunct="1">
      <a:defRPr sz="2400" kern="1200">
        <a:solidFill>
          <a:schemeClr val="tx1"/>
        </a:solidFill>
        <a:latin typeface="+mn-lt"/>
        <a:ea typeface="+mn-ea"/>
        <a:cs typeface="+mn-cs"/>
      </a:defRPr>
    </a:lvl1pPr>
    <a:lvl2pPr marL="914446" algn="l" defTabSz="1828891" rtl="0" eaLnBrk="1" latinLnBrk="0" hangingPunct="1">
      <a:defRPr sz="2400" kern="1200">
        <a:solidFill>
          <a:schemeClr val="tx1"/>
        </a:solidFill>
        <a:latin typeface="+mn-lt"/>
        <a:ea typeface="+mn-ea"/>
        <a:cs typeface="+mn-cs"/>
      </a:defRPr>
    </a:lvl2pPr>
    <a:lvl3pPr marL="1828891" algn="l" defTabSz="1828891" rtl="0" eaLnBrk="1" latinLnBrk="0" hangingPunct="1">
      <a:defRPr sz="2400" kern="1200">
        <a:solidFill>
          <a:schemeClr val="tx1"/>
        </a:solidFill>
        <a:latin typeface="+mn-lt"/>
        <a:ea typeface="+mn-ea"/>
        <a:cs typeface="+mn-cs"/>
      </a:defRPr>
    </a:lvl3pPr>
    <a:lvl4pPr marL="2743337" algn="l" defTabSz="1828891" rtl="0" eaLnBrk="1" latinLnBrk="0" hangingPunct="1">
      <a:defRPr sz="2400" kern="1200">
        <a:solidFill>
          <a:schemeClr val="tx1"/>
        </a:solidFill>
        <a:latin typeface="+mn-lt"/>
        <a:ea typeface="+mn-ea"/>
        <a:cs typeface="+mn-cs"/>
      </a:defRPr>
    </a:lvl4pPr>
    <a:lvl5pPr marL="3657783" algn="l" defTabSz="1828891" rtl="0" eaLnBrk="1" latinLnBrk="0" hangingPunct="1">
      <a:defRPr sz="2400" kern="1200">
        <a:solidFill>
          <a:schemeClr val="tx1"/>
        </a:solidFill>
        <a:latin typeface="+mn-lt"/>
        <a:ea typeface="+mn-ea"/>
        <a:cs typeface="+mn-cs"/>
      </a:defRPr>
    </a:lvl5pPr>
    <a:lvl6pPr marL="4572229" algn="l" defTabSz="1828891" rtl="0" eaLnBrk="1" latinLnBrk="0" hangingPunct="1">
      <a:defRPr sz="2400" kern="1200">
        <a:solidFill>
          <a:schemeClr val="tx1"/>
        </a:solidFill>
        <a:latin typeface="+mn-lt"/>
        <a:ea typeface="+mn-ea"/>
        <a:cs typeface="+mn-cs"/>
      </a:defRPr>
    </a:lvl6pPr>
    <a:lvl7pPr marL="5486674" algn="l" defTabSz="1828891" rtl="0" eaLnBrk="1" latinLnBrk="0" hangingPunct="1">
      <a:defRPr sz="2400" kern="1200">
        <a:solidFill>
          <a:schemeClr val="tx1"/>
        </a:solidFill>
        <a:latin typeface="+mn-lt"/>
        <a:ea typeface="+mn-ea"/>
        <a:cs typeface="+mn-cs"/>
      </a:defRPr>
    </a:lvl7pPr>
    <a:lvl8pPr marL="6401120" algn="l" defTabSz="1828891" rtl="0" eaLnBrk="1" latinLnBrk="0" hangingPunct="1">
      <a:defRPr sz="2400" kern="1200">
        <a:solidFill>
          <a:schemeClr val="tx1"/>
        </a:solidFill>
        <a:latin typeface="+mn-lt"/>
        <a:ea typeface="+mn-ea"/>
        <a:cs typeface="+mn-cs"/>
      </a:defRPr>
    </a:lvl8pPr>
    <a:lvl9pPr marL="7315566" algn="l" defTabSz="1828891"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16B63F-E3F5-9B48-B091-C7ABE5277AA4}" type="slidenum">
              <a:rPr lang="en-US" smtClean="0"/>
              <a:t>6</a:t>
            </a:fld>
            <a:endParaRPr lang="en-US"/>
          </a:p>
        </p:txBody>
      </p:sp>
    </p:spTree>
    <p:extLst>
      <p:ext uri="{BB962C8B-B14F-4D97-AF65-F5344CB8AC3E}">
        <p14:creationId xmlns:p14="http://schemas.microsoft.com/office/powerpoint/2010/main" val="1768296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16B63F-E3F5-9B48-B091-C7ABE5277AA4}" type="slidenum">
              <a:rPr lang="en-US" smtClean="0"/>
              <a:t>7</a:t>
            </a:fld>
            <a:endParaRPr lang="en-US"/>
          </a:p>
        </p:txBody>
      </p:sp>
    </p:spTree>
    <p:extLst>
      <p:ext uri="{BB962C8B-B14F-4D97-AF65-F5344CB8AC3E}">
        <p14:creationId xmlns:p14="http://schemas.microsoft.com/office/powerpoint/2010/main" val="3882854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216B63F-E3F5-9B48-B091-C7ABE5277AA4}" type="slidenum">
              <a:rPr lang="en-US" smtClean="0"/>
              <a:t>8</a:t>
            </a:fld>
            <a:endParaRPr lang="en-US"/>
          </a:p>
        </p:txBody>
      </p:sp>
    </p:spTree>
    <p:extLst>
      <p:ext uri="{BB962C8B-B14F-4D97-AF65-F5344CB8AC3E}">
        <p14:creationId xmlns:p14="http://schemas.microsoft.com/office/powerpoint/2010/main" val="4012368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048397" y="2244726"/>
            <a:ext cx="18290381" cy="4775200"/>
          </a:xfrm>
        </p:spPr>
        <p:txBody>
          <a:bodyPr anchor="b"/>
          <a:lstStyle>
            <a:lvl1pPr algn="ctr">
              <a:defRPr sz="12000"/>
            </a:lvl1pPr>
          </a:lstStyle>
          <a:p>
            <a:r>
              <a:rPr lang="en-US"/>
              <a:t>Click to edit Master title style</a:t>
            </a:r>
            <a:endParaRPr lang="en-US" dirty="0"/>
          </a:p>
        </p:txBody>
      </p:sp>
      <p:sp>
        <p:nvSpPr>
          <p:cNvPr id="3" name="Subtitle 2"/>
          <p:cNvSpPr>
            <a:spLocks noGrp="1"/>
          </p:cNvSpPr>
          <p:nvPr>
            <p:ph type="subTitle" idx="1"/>
          </p:nvPr>
        </p:nvSpPr>
        <p:spPr>
          <a:xfrm>
            <a:off x="3048397" y="7204076"/>
            <a:ext cx="18290381" cy="3311524"/>
          </a:xfrm>
        </p:spPr>
        <p:txBody>
          <a:bodyPr/>
          <a:lstStyle>
            <a:lvl1pPr marL="0" indent="0" algn="ctr">
              <a:buNone/>
              <a:defRPr sz="4800"/>
            </a:lvl1pPr>
            <a:lvl2pPr marL="914400" indent="0" algn="ctr">
              <a:buNone/>
              <a:defRPr sz="4000"/>
            </a:lvl2pPr>
            <a:lvl3pPr marL="1828800" indent="0" algn="ctr">
              <a:buNone/>
              <a:defRPr sz="3600"/>
            </a:lvl3pPr>
            <a:lvl4pPr marL="2743200" indent="0" algn="ctr">
              <a:buNone/>
              <a:defRPr sz="3200"/>
            </a:lvl4pPr>
            <a:lvl5pPr marL="3657600" indent="0" algn="ctr">
              <a:buNone/>
              <a:defRPr sz="3200"/>
            </a:lvl5pPr>
            <a:lvl6pPr marL="4572000" indent="0" algn="ctr">
              <a:buNone/>
              <a:defRPr sz="3200"/>
            </a:lvl6pPr>
            <a:lvl7pPr marL="5486400" indent="0" algn="ctr">
              <a:buNone/>
              <a:defRPr sz="3200"/>
            </a:lvl7pPr>
            <a:lvl8pPr marL="6400800" indent="0" algn="ctr">
              <a:buNone/>
              <a:defRPr sz="3200"/>
            </a:lvl8pPr>
            <a:lvl9pPr marL="7315200" indent="0" algn="ctr">
              <a:buNone/>
              <a:defRPr sz="3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6CBB71-4DF3-3C4B-BBAE-35D61EE4698B}" type="datetimeFigureOut">
              <a:rPr lang="en-US" smtClean="0"/>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203286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CBB71-4DF3-3C4B-BBAE-35D61EE4698B}" type="datetimeFigureOut">
              <a:rPr lang="en-US" smtClean="0"/>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1917187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452072" y="730250"/>
            <a:ext cx="5258485" cy="116236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676618" y="730250"/>
            <a:ext cx="15470614" cy="116236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CBB71-4DF3-3C4B-BBAE-35D61EE4698B}" type="datetimeFigureOut">
              <a:rPr lang="en-US" smtClean="0"/>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2161528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6CBB71-4DF3-3C4B-BBAE-35D61EE4698B}" type="datetimeFigureOut">
              <a:rPr lang="en-US" smtClean="0"/>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3728537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63917" y="3419477"/>
            <a:ext cx="21033938" cy="5705474"/>
          </a:xfrm>
        </p:spPr>
        <p:txBody>
          <a:bodyPr anchor="b"/>
          <a:lstStyle>
            <a:lvl1pPr>
              <a:defRPr sz="12000"/>
            </a:lvl1pPr>
          </a:lstStyle>
          <a:p>
            <a:r>
              <a:rPr lang="en-US"/>
              <a:t>Click to edit Master title style</a:t>
            </a:r>
            <a:endParaRPr lang="en-US" dirty="0"/>
          </a:p>
        </p:txBody>
      </p:sp>
      <p:sp>
        <p:nvSpPr>
          <p:cNvPr id="3" name="Text Placeholder 2"/>
          <p:cNvSpPr>
            <a:spLocks noGrp="1"/>
          </p:cNvSpPr>
          <p:nvPr>
            <p:ph type="body" idx="1"/>
          </p:nvPr>
        </p:nvSpPr>
        <p:spPr>
          <a:xfrm>
            <a:off x="1663917" y="9178927"/>
            <a:ext cx="21033938" cy="3000374"/>
          </a:xfrm>
        </p:spPr>
        <p:txBody>
          <a:bodyPr/>
          <a:lstStyle>
            <a:lvl1pPr marL="0" indent="0">
              <a:buNone/>
              <a:defRPr sz="4800">
                <a:solidFill>
                  <a:schemeClr val="tx1">
                    <a:tint val="75000"/>
                  </a:schemeClr>
                </a:solidFill>
              </a:defRPr>
            </a:lvl1pPr>
            <a:lvl2pPr marL="914400" indent="0">
              <a:buNone/>
              <a:defRPr sz="4000">
                <a:solidFill>
                  <a:schemeClr val="tx1">
                    <a:tint val="75000"/>
                  </a:schemeClr>
                </a:solidFill>
              </a:defRPr>
            </a:lvl2pPr>
            <a:lvl3pPr marL="1828800" indent="0">
              <a:buNone/>
              <a:defRPr sz="3600">
                <a:solidFill>
                  <a:schemeClr val="tx1">
                    <a:tint val="75000"/>
                  </a:schemeClr>
                </a:solidFill>
              </a:defRPr>
            </a:lvl3pPr>
            <a:lvl4pPr marL="2743200" indent="0">
              <a:buNone/>
              <a:defRPr sz="3200">
                <a:solidFill>
                  <a:schemeClr val="tx1">
                    <a:tint val="75000"/>
                  </a:schemeClr>
                </a:solidFill>
              </a:defRPr>
            </a:lvl4pPr>
            <a:lvl5pPr marL="3657600" indent="0">
              <a:buNone/>
              <a:defRPr sz="3200">
                <a:solidFill>
                  <a:schemeClr val="tx1">
                    <a:tint val="75000"/>
                  </a:schemeClr>
                </a:solidFill>
              </a:defRPr>
            </a:lvl5pPr>
            <a:lvl6pPr marL="4572000" indent="0">
              <a:buNone/>
              <a:defRPr sz="3200">
                <a:solidFill>
                  <a:schemeClr val="tx1">
                    <a:tint val="75000"/>
                  </a:schemeClr>
                </a:solidFill>
              </a:defRPr>
            </a:lvl6pPr>
            <a:lvl7pPr marL="5486400" indent="0">
              <a:buNone/>
              <a:defRPr sz="3200">
                <a:solidFill>
                  <a:schemeClr val="tx1">
                    <a:tint val="75000"/>
                  </a:schemeClr>
                </a:solidFill>
              </a:defRPr>
            </a:lvl7pPr>
            <a:lvl8pPr marL="6400800" indent="0">
              <a:buNone/>
              <a:defRPr sz="3200">
                <a:solidFill>
                  <a:schemeClr val="tx1">
                    <a:tint val="75000"/>
                  </a:schemeClr>
                </a:solidFill>
              </a:defRPr>
            </a:lvl8pPr>
            <a:lvl9pPr marL="7315200" indent="0">
              <a:buNone/>
              <a:defRPr sz="3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06CBB71-4DF3-3C4B-BBAE-35D61EE4698B}" type="datetimeFigureOut">
              <a:rPr lang="en-US" smtClean="0"/>
              <a:t>7/2/2022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35008788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67661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2346008" y="3651250"/>
            <a:ext cx="10364549" cy="87026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6CBB71-4DF3-3C4B-BBAE-35D61EE4698B}" type="datetimeFigureOut">
              <a:rPr lang="en-US" smtClean="0"/>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1122266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679795" y="730251"/>
            <a:ext cx="21033938" cy="2651126"/>
          </a:xfrm>
        </p:spPr>
        <p:txBody>
          <a:bodyPr/>
          <a:lstStyle/>
          <a:p>
            <a:r>
              <a:rPr lang="en-US"/>
              <a:t>Click to edit Master title style</a:t>
            </a:r>
            <a:endParaRPr lang="en-US" dirty="0"/>
          </a:p>
        </p:txBody>
      </p:sp>
      <p:sp>
        <p:nvSpPr>
          <p:cNvPr id="3" name="Text Placeholder 2"/>
          <p:cNvSpPr>
            <a:spLocks noGrp="1"/>
          </p:cNvSpPr>
          <p:nvPr>
            <p:ph type="body" idx="1"/>
          </p:nvPr>
        </p:nvSpPr>
        <p:spPr>
          <a:xfrm>
            <a:off x="1679796" y="3362326"/>
            <a:ext cx="10316917"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4" name="Content Placeholder 3"/>
          <p:cNvSpPr>
            <a:spLocks noGrp="1"/>
          </p:cNvSpPr>
          <p:nvPr>
            <p:ph sz="half" idx="2"/>
          </p:nvPr>
        </p:nvSpPr>
        <p:spPr>
          <a:xfrm>
            <a:off x="1679796" y="5010150"/>
            <a:ext cx="10316917"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2346007" y="3362326"/>
            <a:ext cx="10367726" cy="1647824"/>
          </a:xfrm>
        </p:spPr>
        <p:txBody>
          <a:bodyPr anchor="b"/>
          <a:lstStyle>
            <a:lvl1pPr marL="0" indent="0">
              <a:buNone/>
              <a:defRPr sz="4800" b="1"/>
            </a:lvl1pPr>
            <a:lvl2pPr marL="914400" indent="0">
              <a:buNone/>
              <a:defRPr sz="4000" b="1"/>
            </a:lvl2pPr>
            <a:lvl3pPr marL="1828800" indent="0">
              <a:buNone/>
              <a:defRPr sz="3600" b="1"/>
            </a:lvl3pPr>
            <a:lvl4pPr marL="2743200" indent="0">
              <a:buNone/>
              <a:defRPr sz="3200" b="1"/>
            </a:lvl4pPr>
            <a:lvl5pPr marL="3657600" indent="0">
              <a:buNone/>
              <a:defRPr sz="3200" b="1"/>
            </a:lvl5pPr>
            <a:lvl6pPr marL="4572000" indent="0">
              <a:buNone/>
              <a:defRPr sz="3200" b="1"/>
            </a:lvl6pPr>
            <a:lvl7pPr marL="5486400" indent="0">
              <a:buNone/>
              <a:defRPr sz="3200" b="1"/>
            </a:lvl7pPr>
            <a:lvl8pPr marL="6400800" indent="0">
              <a:buNone/>
              <a:defRPr sz="3200" b="1"/>
            </a:lvl8pPr>
            <a:lvl9pPr marL="7315200" indent="0">
              <a:buNone/>
              <a:defRPr sz="3200" b="1"/>
            </a:lvl9pPr>
          </a:lstStyle>
          <a:p>
            <a:pPr lvl="0"/>
            <a:r>
              <a:rPr lang="en-US"/>
              <a:t>Click to edit Master text styles</a:t>
            </a:r>
          </a:p>
        </p:txBody>
      </p:sp>
      <p:sp>
        <p:nvSpPr>
          <p:cNvPr id="6" name="Content Placeholder 5"/>
          <p:cNvSpPr>
            <a:spLocks noGrp="1"/>
          </p:cNvSpPr>
          <p:nvPr>
            <p:ph sz="quarter" idx="4"/>
          </p:nvPr>
        </p:nvSpPr>
        <p:spPr>
          <a:xfrm>
            <a:off x="12346007" y="5010150"/>
            <a:ext cx="10367726" cy="73691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6CBB71-4DF3-3C4B-BBAE-35D61EE4698B}" type="datetimeFigureOut">
              <a:rPr lang="en-US" smtClean="0"/>
              <a:t>7/2/2022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2749500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6CBB71-4DF3-3C4B-BBAE-35D61EE4698B}" type="datetimeFigureOut">
              <a:rPr lang="en-US" smtClean="0"/>
              <a:t>7/2/2022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373152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CBB71-4DF3-3C4B-BBAE-35D61EE4698B}" type="datetimeFigureOut">
              <a:rPr lang="en-US" smtClean="0"/>
              <a:t>7/2/2022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342945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Content Placeholder 2"/>
          <p:cNvSpPr>
            <a:spLocks noGrp="1"/>
          </p:cNvSpPr>
          <p:nvPr>
            <p:ph idx="1"/>
          </p:nvPr>
        </p:nvSpPr>
        <p:spPr>
          <a:xfrm>
            <a:off x="10367726" y="1974851"/>
            <a:ext cx="12346007" cy="9747250"/>
          </a:xfrm>
        </p:spPr>
        <p:txBody>
          <a:bodyPr/>
          <a:lstStyle>
            <a:lvl1pPr>
              <a:defRPr sz="6400"/>
            </a:lvl1pPr>
            <a:lvl2pPr>
              <a:defRPr sz="5600"/>
            </a:lvl2pPr>
            <a:lvl3pPr>
              <a:defRPr sz="4800"/>
            </a:lvl3pPr>
            <a:lvl4pPr>
              <a:defRPr sz="4000"/>
            </a:lvl4pPr>
            <a:lvl5pPr>
              <a:defRPr sz="4000"/>
            </a:lvl5pPr>
            <a:lvl6pPr>
              <a:defRPr sz="4000"/>
            </a:lvl6pPr>
            <a:lvl7pPr>
              <a:defRPr sz="4000"/>
            </a:lvl7pPr>
            <a:lvl8pPr>
              <a:defRPr sz="4000"/>
            </a:lvl8pPr>
            <a:lvl9pPr>
              <a:defRPr sz="4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506CBB71-4DF3-3C4B-BBAE-35D61EE4698B}" type="datetimeFigureOut">
              <a:rPr lang="en-US" smtClean="0"/>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4196912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796" y="914400"/>
            <a:ext cx="7865498" cy="3200400"/>
          </a:xfrm>
        </p:spPr>
        <p:txBody>
          <a:bodyPr anchor="b"/>
          <a:lstStyle>
            <a:lvl1pPr>
              <a:defRPr sz="6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0367726" y="1974851"/>
            <a:ext cx="12346007" cy="9747250"/>
          </a:xfrm>
        </p:spPr>
        <p:txBody>
          <a:bodyPr anchor="t"/>
          <a:lstStyle>
            <a:lvl1pPr marL="0" indent="0">
              <a:buNone/>
              <a:defRPr sz="6400"/>
            </a:lvl1pPr>
            <a:lvl2pPr marL="914400" indent="0">
              <a:buNone/>
              <a:defRPr sz="5600"/>
            </a:lvl2pPr>
            <a:lvl3pPr marL="1828800" indent="0">
              <a:buNone/>
              <a:defRPr sz="4800"/>
            </a:lvl3pPr>
            <a:lvl4pPr marL="2743200" indent="0">
              <a:buNone/>
              <a:defRPr sz="4000"/>
            </a:lvl4pPr>
            <a:lvl5pPr marL="3657600" indent="0">
              <a:buNone/>
              <a:defRPr sz="4000"/>
            </a:lvl5pPr>
            <a:lvl6pPr marL="4572000" indent="0">
              <a:buNone/>
              <a:defRPr sz="4000"/>
            </a:lvl6pPr>
            <a:lvl7pPr marL="5486400" indent="0">
              <a:buNone/>
              <a:defRPr sz="4000"/>
            </a:lvl7pPr>
            <a:lvl8pPr marL="6400800" indent="0">
              <a:buNone/>
              <a:defRPr sz="4000"/>
            </a:lvl8pPr>
            <a:lvl9pPr marL="7315200" indent="0">
              <a:buNone/>
              <a:defRPr sz="4000"/>
            </a:lvl9pPr>
          </a:lstStyle>
          <a:p>
            <a:r>
              <a:rPr lang="en-US"/>
              <a:t>Click icon to add picture</a:t>
            </a:r>
            <a:endParaRPr lang="en-US" dirty="0"/>
          </a:p>
        </p:txBody>
      </p:sp>
      <p:sp>
        <p:nvSpPr>
          <p:cNvPr id="4" name="Text Placeholder 3"/>
          <p:cNvSpPr>
            <a:spLocks noGrp="1"/>
          </p:cNvSpPr>
          <p:nvPr>
            <p:ph type="body" sz="half" idx="2"/>
          </p:nvPr>
        </p:nvSpPr>
        <p:spPr>
          <a:xfrm>
            <a:off x="1679796" y="4114800"/>
            <a:ext cx="7865498" cy="7623176"/>
          </a:xfrm>
        </p:spPr>
        <p:txBody>
          <a:bodyPr/>
          <a:lstStyle>
            <a:lvl1pPr marL="0" indent="0">
              <a:buNone/>
              <a:defRPr sz="3200"/>
            </a:lvl1pPr>
            <a:lvl2pPr marL="914400" indent="0">
              <a:buNone/>
              <a:defRPr sz="2800"/>
            </a:lvl2pPr>
            <a:lvl3pPr marL="1828800" indent="0">
              <a:buNone/>
              <a:defRPr sz="2400"/>
            </a:lvl3pPr>
            <a:lvl4pPr marL="2743200" indent="0">
              <a:buNone/>
              <a:defRPr sz="2000"/>
            </a:lvl4pPr>
            <a:lvl5pPr marL="3657600" indent="0">
              <a:buNone/>
              <a:defRPr sz="2000"/>
            </a:lvl5pPr>
            <a:lvl6pPr marL="4572000" indent="0">
              <a:buNone/>
              <a:defRPr sz="2000"/>
            </a:lvl6pPr>
            <a:lvl7pPr marL="5486400" indent="0">
              <a:buNone/>
              <a:defRPr sz="2000"/>
            </a:lvl7pPr>
            <a:lvl8pPr marL="6400800" indent="0">
              <a:buNone/>
              <a:defRPr sz="2000"/>
            </a:lvl8pPr>
            <a:lvl9pPr marL="7315200" indent="0">
              <a:buNone/>
              <a:defRPr sz="2000"/>
            </a:lvl9pPr>
          </a:lstStyle>
          <a:p>
            <a:pPr lvl="0"/>
            <a:r>
              <a:rPr lang="en-US"/>
              <a:t>Click to edit Master text styles</a:t>
            </a:r>
          </a:p>
        </p:txBody>
      </p:sp>
      <p:sp>
        <p:nvSpPr>
          <p:cNvPr id="5" name="Date Placeholder 4"/>
          <p:cNvSpPr>
            <a:spLocks noGrp="1"/>
          </p:cNvSpPr>
          <p:nvPr>
            <p:ph type="dt" sz="half" idx="10"/>
          </p:nvPr>
        </p:nvSpPr>
        <p:spPr/>
        <p:txBody>
          <a:bodyPr/>
          <a:lstStyle/>
          <a:p>
            <a:fld id="{506CBB71-4DF3-3C4B-BBAE-35D61EE4698B}" type="datetimeFigureOut">
              <a:rPr lang="en-US" smtClean="0"/>
              <a:t>7/2/2022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2EA086-AE61-8843-B0EF-905E2120ACA4}" type="slidenum">
              <a:rPr lang="en-US" smtClean="0"/>
              <a:t>‹#›</a:t>
            </a:fld>
            <a:endParaRPr lang="en-US"/>
          </a:p>
        </p:txBody>
      </p:sp>
    </p:spTree>
    <p:extLst>
      <p:ext uri="{BB962C8B-B14F-4D97-AF65-F5344CB8AC3E}">
        <p14:creationId xmlns:p14="http://schemas.microsoft.com/office/powerpoint/2010/main" val="1074665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76619" y="730251"/>
            <a:ext cx="21033938" cy="265112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676619" y="3651250"/>
            <a:ext cx="21033938" cy="87026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676618" y="12712701"/>
            <a:ext cx="5487114" cy="730250"/>
          </a:xfrm>
          <a:prstGeom prst="rect">
            <a:avLst/>
          </a:prstGeom>
        </p:spPr>
        <p:txBody>
          <a:bodyPr vert="horz" lIns="91440" tIns="45720" rIns="91440" bIns="45720" rtlCol="0" anchor="ctr"/>
          <a:lstStyle>
            <a:lvl1pPr algn="l">
              <a:defRPr sz="2400">
                <a:solidFill>
                  <a:schemeClr val="tx1">
                    <a:tint val="75000"/>
                  </a:schemeClr>
                </a:solidFill>
              </a:defRPr>
            </a:lvl1pPr>
          </a:lstStyle>
          <a:p>
            <a:fld id="{506CBB71-4DF3-3C4B-BBAE-35D61EE4698B}" type="datetimeFigureOut">
              <a:rPr lang="en-US" smtClean="0"/>
              <a:t>7/2/2022</a:t>
            </a:fld>
            <a:endParaRPr lang="en-US"/>
          </a:p>
        </p:txBody>
      </p:sp>
      <p:sp>
        <p:nvSpPr>
          <p:cNvPr id="5" name="Footer Placeholder 4"/>
          <p:cNvSpPr>
            <a:spLocks noGrp="1"/>
          </p:cNvSpPr>
          <p:nvPr>
            <p:ph type="ftr" sz="quarter" idx="3"/>
          </p:nvPr>
        </p:nvSpPr>
        <p:spPr>
          <a:xfrm>
            <a:off x="8078252" y="12712701"/>
            <a:ext cx="8230672" cy="730250"/>
          </a:xfrm>
          <a:prstGeom prst="rect">
            <a:avLst/>
          </a:prstGeom>
        </p:spPr>
        <p:txBody>
          <a:bodyPr vert="horz" lIns="91440" tIns="45720" rIns="91440" bIns="45720" rtlCol="0" anchor="ctr"/>
          <a:lstStyle>
            <a:lvl1pPr algn="ctr">
              <a:defRPr sz="24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7223443" y="12712701"/>
            <a:ext cx="5487114" cy="730250"/>
          </a:xfrm>
          <a:prstGeom prst="rect">
            <a:avLst/>
          </a:prstGeom>
        </p:spPr>
        <p:txBody>
          <a:bodyPr vert="horz" lIns="91440" tIns="45720" rIns="91440" bIns="45720" rtlCol="0" anchor="ctr"/>
          <a:lstStyle>
            <a:lvl1pPr algn="r">
              <a:defRPr sz="2400">
                <a:solidFill>
                  <a:schemeClr val="tx1">
                    <a:tint val="75000"/>
                  </a:schemeClr>
                </a:solidFill>
              </a:defRPr>
            </a:lvl1pPr>
          </a:lstStyle>
          <a:p>
            <a:fld id="{8F2EA086-AE61-8843-B0EF-905E2120ACA4}" type="slidenum">
              <a:rPr lang="en-US" smtClean="0"/>
              <a:t>‹#›</a:t>
            </a:fld>
            <a:endParaRPr lang="en-US"/>
          </a:p>
        </p:txBody>
      </p:sp>
    </p:spTree>
    <p:extLst>
      <p:ext uri="{BB962C8B-B14F-4D97-AF65-F5344CB8AC3E}">
        <p14:creationId xmlns:p14="http://schemas.microsoft.com/office/powerpoint/2010/main" val="6066082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828800" rtl="0" eaLnBrk="1" latinLnBrk="0" hangingPunct="1">
        <a:lnSpc>
          <a:spcPct val="90000"/>
        </a:lnSpc>
        <a:spcBef>
          <a:spcPct val="0"/>
        </a:spcBef>
        <a:buNone/>
        <a:defRPr sz="8800" kern="1200">
          <a:solidFill>
            <a:schemeClr val="tx1"/>
          </a:solidFill>
          <a:latin typeface="+mj-lt"/>
          <a:ea typeface="+mj-ea"/>
          <a:cs typeface="+mj-cs"/>
        </a:defRPr>
      </a:lvl1pPr>
    </p:titleStyle>
    <p:bodyStyle>
      <a:lvl1pPr marL="457200" indent="-457200" algn="l" defTabSz="1828800" rtl="0" eaLnBrk="1" latinLnBrk="0" hangingPunct="1">
        <a:lnSpc>
          <a:spcPct val="90000"/>
        </a:lnSpc>
        <a:spcBef>
          <a:spcPts val="2000"/>
        </a:spcBef>
        <a:buFont typeface="Arial" panose="020B0604020202020204" pitchFamily="34" charset="0"/>
        <a:buChar char="•"/>
        <a:defRPr sz="5600" kern="1200">
          <a:solidFill>
            <a:schemeClr val="tx1"/>
          </a:solidFill>
          <a:latin typeface="+mn-lt"/>
          <a:ea typeface="+mn-ea"/>
          <a:cs typeface="+mn-cs"/>
        </a:defRPr>
      </a:lvl1pPr>
      <a:lvl2pPr marL="1371600" indent="-457200" algn="l" defTabSz="1828800" rtl="0" eaLnBrk="1" latinLnBrk="0" hangingPunct="1">
        <a:lnSpc>
          <a:spcPct val="90000"/>
        </a:lnSpc>
        <a:spcBef>
          <a:spcPts val="1000"/>
        </a:spcBef>
        <a:buFont typeface="Arial" panose="020B0604020202020204" pitchFamily="34" charset="0"/>
        <a:buChar char="•"/>
        <a:defRPr sz="4800" kern="1200">
          <a:solidFill>
            <a:schemeClr val="tx1"/>
          </a:solidFill>
          <a:latin typeface="+mn-lt"/>
          <a:ea typeface="+mn-ea"/>
          <a:cs typeface="+mn-cs"/>
        </a:defRPr>
      </a:lvl2pPr>
      <a:lvl3pPr marL="2286000" indent="-457200" algn="l" defTabSz="1828800" rtl="0" eaLnBrk="1" latinLnBrk="0" hangingPunct="1">
        <a:lnSpc>
          <a:spcPct val="90000"/>
        </a:lnSpc>
        <a:spcBef>
          <a:spcPts val="1000"/>
        </a:spcBef>
        <a:buFont typeface="Arial" panose="020B0604020202020204" pitchFamily="34" charset="0"/>
        <a:buChar char="•"/>
        <a:defRPr sz="4000" kern="1200">
          <a:solidFill>
            <a:schemeClr val="tx1"/>
          </a:solidFill>
          <a:latin typeface="+mn-lt"/>
          <a:ea typeface="+mn-ea"/>
          <a:cs typeface="+mn-cs"/>
        </a:defRPr>
      </a:lvl3pPr>
      <a:lvl4pPr marL="3200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4pPr>
      <a:lvl5pPr marL="41148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5pPr>
      <a:lvl6pPr marL="50292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36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80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2400" indent="-457200" algn="l" defTabSz="1828800"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800" rtl="0" eaLnBrk="1" latinLnBrk="0" hangingPunct="1">
        <a:defRPr sz="3600" kern="1200">
          <a:solidFill>
            <a:schemeClr val="tx1"/>
          </a:solidFill>
          <a:latin typeface="+mn-lt"/>
          <a:ea typeface="+mn-ea"/>
          <a:cs typeface="+mn-cs"/>
        </a:defRPr>
      </a:lvl1pPr>
      <a:lvl2pPr marL="914400" algn="l" defTabSz="1828800" rtl="0" eaLnBrk="1" latinLnBrk="0" hangingPunct="1">
        <a:defRPr sz="3600" kern="1200">
          <a:solidFill>
            <a:schemeClr val="tx1"/>
          </a:solidFill>
          <a:latin typeface="+mn-lt"/>
          <a:ea typeface="+mn-ea"/>
          <a:cs typeface="+mn-cs"/>
        </a:defRPr>
      </a:lvl2pPr>
      <a:lvl3pPr marL="1828800" algn="l" defTabSz="1828800" rtl="0" eaLnBrk="1" latinLnBrk="0" hangingPunct="1">
        <a:defRPr sz="3600" kern="1200">
          <a:solidFill>
            <a:schemeClr val="tx1"/>
          </a:solidFill>
          <a:latin typeface="+mn-lt"/>
          <a:ea typeface="+mn-ea"/>
          <a:cs typeface="+mn-cs"/>
        </a:defRPr>
      </a:lvl3pPr>
      <a:lvl4pPr marL="2743200" algn="l" defTabSz="1828800" rtl="0" eaLnBrk="1" latinLnBrk="0" hangingPunct="1">
        <a:defRPr sz="3600" kern="1200">
          <a:solidFill>
            <a:schemeClr val="tx1"/>
          </a:solidFill>
          <a:latin typeface="+mn-lt"/>
          <a:ea typeface="+mn-ea"/>
          <a:cs typeface="+mn-cs"/>
        </a:defRPr>
      </a:lvl4pPr>
      <a:lvl5pPr marL="3657600" algn="l" defTabSz="1828800" rtl="0" eaLnBrk="1" latinLnBrk="0" hangingPunct="1">
        <a:defRPr sz="3600" kern="1200">
          <a:solidFill>
            <a:schemeClr val="tx1"/>
          </a:solidFill>
          <a:latin typeface="+mn-lt"/>
          <a:ea typeface="+mn-ea"/>
          <a:cs typeface="+mn-cs"/>
        </a:defRPr>
      </a:lvl5pPr>
      <a:lvl6pPr marL="4572000" algn="l" defTabSz="1828800" rtl="0" eaLnBrk="1" latinLnBrk="0" hangingPunct="1">
        <a:defRPr sz="3600" kern="1200">
          <a:solidFill>
            <a:schemeClr val="tx1"/>
          </a:solidFill>
          <a:latin typeface="+mn-lt"/>
          <a:ea typeface="+mn-ea"/>
          <a:cs typeface="+mn-cs"/>
        </a:defRPr>
      </a:lvl6pPr>
      <a:lvl7pPr marL="5486400" algn="l" defTabSz="1828800" rtl="0" eaLnBrk="1" latinLnBrk="0" hangingPunct="1">
        <a:defRPr sz="3600" kern="1200">
          <a:solidFill>
            <a:schemeClr val="tx1"/>
          </a:solidFill>
          <a:latin typeface="+mn-lt"/>
          <a:ea typeface="+mn-ea"/>
          <a:cs typeface="+mn-cs"/>
        </a:defRPr>
      </a:lvl7pPr>
      <a:lvl8pPr marL="6400800" algn="l" defTabSz="1828800" rtl="0" eaLnBrk="1" latinLnBrk="0" hangingPunct="1">
        <a:defRPr sz="3600" kern="1200">
          <a:solidFill>
            <a:schemeClr val="tx1"/>
          </a:solidFill>
          <a:latin typeface="+mn-lt"/>
          <a:ea typeface="+mn-ea"/>
          <a:cs typeface="+mn-cs"/>
        </a:defRPr>
      </a:lvl8pPr>
      <a:lvl9pPr marL="7315200" algn="l" defTabSz="1828800"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2F16B9-0B08-EDEE-5B46-2EC2FB6DACE6}"/>
              </a:ext>
            </a:extLst>
          </p:cNvPr>
          <p:cNvSpPr/>
          <p:nvPr/>
        </p:nvSpPr>
        <p:spPr>
          <a:xfrm>
            <a:off x="1587" y="1"/>
            <a:ext cx="24384000" cy="13715998"/>
          </a:xfrm>
          <a:prstGeom prst="rect">
            <a:avLst/>
          </a:prstGeom>
          <a:solidFill>
            <a:srgbClr val="043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sp>
        <p:nvSpPr>
          <p:cNvPr id="8" name="Rectangle 7">
            <a:extLst>
              <a:ext uri="{FF2B5EF4-FFF2-40B4-BE49-F238E27FC236}">
                <a16:creationId xmlns:a16="http://schemas.microsoft.com/office/drawing/2014/main" id="{EDD9BB68-E5F8-F17C-297A-1FAC00384816}"/>
              </a:ext>
            </a:extLst>
          </p:cNvPr>
          <p:cNvSpPr/>
          <p:nvPr/>
        </p:nvSpPr>
        <p:spPr>
          <a:xfrm>
            <a:off x="5550975" y="2789791"/>
            <a:ext cx="12483168" cy="3631763"/>
          </a:xfrm>
          <a:prstGeom prst="rect">
            <a:avLst/>
          </a:prstGeom>
        </p:spPr>
        <p:txBody>
          <a:bodyPr wrap="square">
            <a:spAutoFit/>
          </a:bodyPr>
          <a:lstStyle/>
          <a:p>
            <a:pPr algn="ctr"/>
            <a:r>
              <a:rPr lang="en-US" sz="23000" b="1" dirty="0">
                <a:solidFill>
                  <a:schemeClr val="bg1"/>
                </a:solidFill>
                <a:latin typeface="☞GILROY-HEAVY" pitchFamily="2" charset="77"/>
              </a:rPr>
              <a:t>A PATH</a:t>
            </a:r>
            <a:endParaRPr lang="en-US" sz="23000" b="1" dirty="0">
              <a:solidFill>
                <a:srgbClr val="E47F16"/>
              </a:solidFill>
              <a:latin typeface="☞GILROY-HEAVY" pitchFamily="2" charset="77"/>
            </a:endParaRPr>
          </a:p>
        </p:txBody>
      </p:sp>
      <p:pic>
        <p:nvPicPr>
          <p:cNvPr id="20" name="Picture 19" descr="Shape, arrow&#10;&#10;Description automatically generated">
            <a:extLst>
              <a:ext uri="{FF2B5EF4-FFF2-40B4-BE49-F238E27FC236}">
                <a16:creationId xmlns:a16="http://schemas.microsoft.com/office/drawing/2014/main" id="{B8E0D5C1-EE7C-FE13-BB61-492C54F77D7C}"/>
              </a:ext>
            </a:extLst>
          </p:cNvPr>
          <p:cNvPicPr>
            <a:picLocks noChangeAspect="1"/>
          </p:cNvPicPr>
          <p:nvPr/>
        </p:nvPicPr>
        <p:blipFill>
          <a:blip r:embed="rId2">
            <a:alphaModFix amt="20000"/>
          </a:blip>
          <a:stretch>
            <a:fillRect/>
          </a:stretch>
        </p:blipFill>
        <p:spPr>
          <a:xfrm>
            <a:off x="-5827719" y="4021410"/>
            <a:ext cx="20163552" cy="16646654"/>
          </a:xfrm>
          <a:prstGeom prst="rect">
            <a:avLst/>
          </a:prstGeom>
        </p:spPr>
      </p:pic>
      <p:grpSp>
        <p:nvGrpSpPr>
          <p:cNvPr id="12" name="Group 11">
            <a:extLst>
              <a:ext uri="{FF2B5EF4-FFF2-40B4-BE49-F238E27FC236}">
                <a16:creationId xmlns:a16="http://schemas.microsoft.com/office/drawing/2014/main" id="{CC6FADE3-B505-94D6-F77D-8CD8967264CC}"/>
              </a:ext>
            </a:extLst>
          </p:cNvPr>
          <p:cNvGrpSpPr/>
          <p:nvPr/>
        </p:nvGrpSpPr>
        <p:grpSpPr>
          <a:xfrm>
            <a:off x="16893207" y="6212541"/>
            <a:ext cx="3886904" cy="2117346"/>
            <a:chOff x="9872376" y="1724127"/>
            <a:chExt cx="1427777" cy="777765"/>
          </a:xfrm>
        </p:grpSpPr>
        <p:sp>
          <p:nvSpPr>
            <p:cNvPr id="9" name="Chevron 8">
              <a:extLst>
                <a:ext uri="{FF2B5EF4-FFF2-40B4-BE49-F238E27FC236}">
                  <a16:creationId xmlns:a16="http://schemas.microsoft.com/office/drawing/2014/main" id="{218E93D1-A283-3E8E-3AE9-A2B03C807AA4}"/>
                </a:ext>
              </a:extLst>
            </p:cNvPr>
            <p:cNvSpPr/>
            <p:nvPr/>
          </p:nvSpPr>
          <p:spPr>
            <a:xfrm>
              <a:off x="9872376" y="1724127"/>
              <a:ext cx="595927" cy="77776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chemeClr val="tx1"/>
                </a:solidFill>
              </a:endParaRPr>
            </a:p>
          </p:txBody>
        </p:sp>
        <p:sp>
          <p:nvSpPr>
            <p:cNvPr id="10" name="Chevron 9">
              <a:extLst>
                <a:ext uri="{FF2B5EF4-FFF2-40B4-BE49-F238E27FC236}">
                  <a16:creationId xmlns:a16="http://schemas.microsoft.com/office/drawing/2014/main" id="{E9390FB1-0D08-1A73-7FBE-D14C4D4AFA06}"/>
                </a:ext>
              </a:extLst>
            </p:cNvPr>
            <p:cNvSpPr/>
            <p:nvPr/>
          </p:nvSpPr>
          <p:spPr>
            <a:xfrm>
              <a:off x="10291476" y="1724127"/>
              <a:ext cx="595927" cy="77776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chemeClr val="tx1"/>
                </a:solidFill>
              </a:endParaRPr>
            </a:p>
          </p:txBody>
        </p:sp>
        <p:sp>
          <p:nvSpPr>
            <p:cNvPr id="11" name="Chevron 10">
              <a:extLst>
                <a:ext uri="{FF2B5EF4-FFF2-40B4-BE49-F238E27FC236}">
                  <a16:creationId xmlns:a16="http://schemas.microsoft.com/office/drawing/2014/main" id="{2EC70DA2-E633-686F-AE66-6DB42161F093}"/>
                </a:ext>
              </a:extLst>
            </p:cNvPr>
            <p:cNvSpPr/>
            <p:nvPr/>
          </p:nvSpPr>
          <p:spPr>
            <a:xfrm>
              <a:off x="10704226" y="1724127"/>
              <a:ext cx="595927" cy="777765"/>
            </a:xfrm>
            <a:prstGeom prst="chevr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solidFill>
                  <a:schemeClr val="tx1"/>
                </a:solidFill>
              </a:endParaRPr>
            </a:p>
          </p:txBody>
        </p:sp>
      </p:grpSp>
      <p:sp>
        <p:nvSpPr>
          <p:cNvPr id="13" name="Rectangle 12">
            <a:extLst>
              <a:ext uri="{FF2B5EF4-FFF2-40B4-BE49-F238E27FC236}">
                <a16:creationId xmlns:a16="http://schemas.microsoft.com/office/drawing/2014/main" id="{C16A7D7A-7B32-057B-A780-C801A7080C76}"/>
              </a:ext>
            </a:extLst>
          </p:cNvPr>
          <p:cNvSpPr/>
          <p:nvPr/>
        </p:nvSpPr>
        <p:spPr>
          <a:xfrm>
            <a:off x="2565008" y="5564521"/>
            <a:ext cx="14690521" cy="3631763"/>
          </a:xfrm>
          <a:prstGeom prst="rect">
            <a:avLst/>
          </a:prstGeom>
        </p:spPr>
        <p:txBody>
          <a:bodyPr wrap="square">
            <a:spAutoFit/>
          </a:bodyPr>
          <a:lstStyle/>
          <a:p>
            <a:r>
              <a:rPr lang="en-US" sz="23000" b="1" dirty="0">
                <a:solidFill>
                  <a:srgbClr val="E47F16"/>
                </a:solidFill>
                <a:latin typeface="☞GILROY-HEAVY" pitchFamily="2" charset="77"/>
              </a:rPr>
              <a:t>FORWARD</a:t>
            </a:r>
            <a:endParaRPr lang="en-US" sz="23000" dirty="0"/>
          </a:p>
        </p:txBody>
      </p:sp>
      <p:pic>
        <p:nvPicPr>
          <p:cNvPr id="17" name="Picture 16" descr="A picture containing graphical user interface&#10;&#10;Description automatically generated">
            <a:extLst>
              <a:ext uri="{FF2B5EF4-FFF2-40B4-BE49-F238E27FC236}">
                <a16:creationId xmlns:a16="http://schemas.microsoft.com/office/drawing/2014/main" id="{B0468A23-4386-1F73-D4C3-05F91A8E711F}"/>
              </a:ext>
            </a:extLst>
          </p:cNvPr>
          <p:cNvPicPr>
            <a:picLocks noChangeAspect="1"/>
          </p:cNvPicPr>
          <p:nvPr/>
        </p:nvPicPr>
        <p:blipFill>
          <a:blip r:embed="rId3"/>
          <a:stretch>
            <a:fillRect/>
          </a:stretch>
        </p:blipFill>
        <p:spPr>
          <a:xfrm>
            <a:off x="8578357" y="11612240"/>
            <a:ext cx="7230459" cy="1464995"/>
          </a:xfrm>
          <a:prstGeom prst="rect">
            <a:avLst/>
          </a:prstGeom>
        </p:spPr>
      </p:pic>
      <p:sp>
        <p:nvSpPr>
          <p:cNvPr id="18" name="Rectangle 17">
            <a:extLst>
              <a:ext uri="{FF2B5EF4-FFF2-40B4-BE49-F238E27FC236}">
                <a16:creationId xmlns:a16="http://schemas.microsoft.com/office/drawing/2014/main" id="{3550A108-9E89-CF51-B756-A9886614788E}"/>
              </a:ext>
            </a:extLst>
          </p:cNvPr>
          <p:cNvSpPr/>
          <p:nvPr/>
        </p:nvSpPr>
        <p:spPr>
          <a:xfrm>
            <a:off x="4198207" y="8700166"/>
            <a:ext cx="15614696" cy="1800493"/>
          </a:xfrm>
          <a:prstGeom prst="rect">
            <a:avLst/>
          </a:prstGeom>
        </p:spPr>
        <p:txBody>
          <a:bodyPr wrap="square">
            <a:spAutoFit/>
          </a:bodyPr>
          <a:lstStyle/>
          <a:p>
            <a:pPr algn="ctr"/>
            <a:r>
              <a:rPr lang="en-US" sz="11100" b="1" dirty="0">
                <a:solidFill>
                  <a:schemeClr val="bg1"/>
                </a:solidFill>
                <a:latin typeface="☞GILROY-HEAVY" pitchFamily="2" charset="77"/>
              </a:rPr>
              <a:t>THURSDAY, JUNE 30</a:t>
            </a:r>
            <a:endParaRPr lang="en-US" sz="11100" b="1" dirty="0">
              <a:solidFill>
                <a:srgbClr val="E47F16"/>
              </a:solidFill>
              <a:latin typeface="☞GILROY-HEAVY" pitchFamily="2" charset="77"/>
            </a:endParaRPr>
          </a:p>
        </p:txBody>
      </p:sp>
    </p:spTree>
    <p:extLst>
      <p:ext uri="{BB962C8B-B14F-4D97-AF65-F5344CB8AC3E}">
        <p14:creationId xmlns:p14="http://schemas.microsoft.com/office/powerpoint/2010/main" val="34503792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73B306-8B61-5C51-BCCE-0B3607450069}"/>
              </a:ext>
            </a:extLst>
          </p:cNvPr>
          <p:cNvPicPr>
            <a:picLocks noChangeAspect="1"/>
          </p:cNvPicPr>
          <p:nvPr/>
        </p:nvPicPr>
        <p:blipFill>
          <a:blip r:embed="rId2">
            <a:alphaModFix amt="20000"/>
          </a:blip>
          <a:stretch>
            <a:fillRect/>
          </a:stretch>
        </p:blipFill>
        <p:spPr>
          <a:xfrm>
            <a:off x="-7184238" y="4605672"/>
            <a:ext cx="19189793" cy="15842736"/>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pic>
        <p:nvPicPr>
          <p:cNvPr id="16" name="Picture 15">
            <a:extLst>
              <a:ext uri="{FF2B5EF4-FFF2-40B4-BE49-F238E27FC236}">
                <a16:creationId xmlns:a16="http://schemas.microsoft.com/office/drawing/2014/main" id="{25B1C17B-8E1D-A2D0-1366-B05BD86AB8C5}"/>
              </a:ext>
            </a:extLst>
          </p:cNvPr>
          <p:cNvPicPr>
            <a:picLocks noChangeAspect="1"/>
          </p:cNvPicPr>
          <p:nvPr/>
        </p:nvPicPr>
        <p:blipFill rotWithShape="1">
          <a:blip r:embed="rId3"/>
          <a:srcRect t="16624" b="12674"/>
          <a:stretch/>
        </p:blipFill>
        <p:spPr>
          <a:xfrm>
            <a:off x="14451106" y="10793506"/>
            <a:ext cx="9735922" cy="2630291"/>
          </a:xfrm>
          <a:prstGeom prst="rect">
            <a:avLst/>
          </a:prstGeom>
        </p:spPr>
      </p:pic>
      <p:sp>
        <p:nvSpPr>
          <p:cNvPr id="9" name="TextBox 8">
            <a:extLst>
              <a:ext uri="{FF2B5EF4-FFF2-40B4-BE49-F238E27FC236}">
                <a16:creationId xmlns:a16="http://schemas.microsoft.com/office/drawing/2014/main" id="{404CBB08-5127-2986-1FF6-31AF07DA930C}"/>
              </a:ext>
            </a:extLst>
          </p:cNvPr>
          <p:cNvSpPr txBox="1"/>
          <p:nvPr/>
        </p:nvSpPr>
        <p:spPr>
          <a:xfrm>
            <a:off x="9393700" y="5746012"/>
            <a:ext cx="12698601" cy="1754326"/>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latin typeface="Gilroy-SemiBold" panose="00000700000000000000" pitchFamily="2" charset="0"/>
                <a:ea typeface="Calibri" panose="020F0502020204030204" pitchFamily="34" charset="0"/>
              </a:rPr>
              <a:t>Units wishing to continue meeting at a United Methodist Church facility must complete a Facility Use Agreement with the local UMC church.</a:t>
            </a:r>
            <a:endParaRPr lang="en-US" sz="3600" dirty="0">
              <a:solidFill>
                <a:srgbClr val="043E6F"/>
              </a:solidFill>
              <a:effectLst/>
              <a:latin typeface="Gilroy-SemiBold" panose="00000700000000000000" pitchFamily="2" charset="0"/>
              <a:ea typeface="Calibri" panose="020F0502020204030204" pitchFamily="34" charset="0"/>
            </a:endParaRPr>
          </a:p>
        </p:txBody>
      </p:sp>
      <p:sp>
        <p:nvSpPr>
          <p:cNvPr id="15" name="Rectangle 14">
            <a:extLst>
              <a:ext uri="{FF2B5EF4-FFF2-40B4-BE49-F238E27FC236}">
                <a16:creationId xmlns:a16="http://schemas.microsoft.com/office/drawing/2014/main" id="{80B61804-F1A0-D3E6-41AA-A736520213F5}"/>
              </a:ext>
            </a:extLst>
          </p:cNvPr>
          <p:cNvSpPr/>
          <p:nvPr/>
        </p:nvSpPr>
        <p:spPr>
          <a:xfrm>
            <a:off x="8606367" y="3660014"/>
            <a:ext cx="15580661" cy="1446550"/>
          </a:xfrm>
          <a:prstGeom prst="rect">
            <a:avLst/>
          </a:prstGeom>
        </p:spPr>
        <p:txBody>
          <a:bodyPr wrap="square">
            <a:spAutoFit/>
          </a:bodyPr>
          <a:lstStyle/>
          <a:p>
            <a:r>
              <a:rPr lang="en-US" sz="8800" b="1" dirty="0">
                <a:solidFill>
                  <a:srgbClr val="E47F16"/>
                </a:solidFill>
                <a:latin typeface="☞GILROY-HEAVY" pitchFamily="2" charset="77"/>
              </a:rPr>
              <a:t>FACILITY USE AGREEMENT:</a:t>
            </a:r>
          </a:p>
        </p:txBody>
      </p:sp>
      <p:sp>
        <p:nvSpPr>
          <p:cNvPr id="18" name="TextBox 17">
            <a:extLst>
              <a:ext uri="{FF2B5EF4-FFF2-40B4-BE49-F238E27FC236}">
                <a16:creationId xmlns:a16="http://schemas.microsoft.com/office/drawing/2014/main" id="{20C9891B-1493-FD11-1B28-788966E38BD8}"/>
              </a:ext>
            </a:extLst>
          </p:cNvPr>
          <p:cNvSpPr txBox="1"/>
          <p:nvPr/>
        </p:nvSpPr>
        <p:spPr>
          <a:xfrm>
            <a:off x="8606367" y="3266341"/>
            <a:ext cx="13814362" cy="700192"/>
          </a:xfrm>
          <a:prstGeom prst="rect">
            <a:avLst/>
          </a:prstGeom>
          <a:noFill/>
        </p:spPr>
        <p:txBody>
          <a:bodyPr wrap="square">
            <a:spAutoFit/>
          </a:bodyPr>
          <a:lstStyle/>
          <a:p>
            <a:r>
              <a:rPr lang="en-US" sz="3950" b="1" i="0" u="none" strike="noStrike" baseline="0" dirty="0">
                <a:solidFill>
                  <a:srgbClr val="043E6F"/>
                </a:solidFill>
                <a:latin typeface="Gilroy-SemiBold" panose="00000700000000000000" pitchFamily="2" charset="0"/>
              </a:rPr>
              <a:t>OUTSIDE GROUP FACILITIES USE &amp; INDEMNITY AGREEMENT </a:t>
            </a:r>
            <a:endParaRPr lang="en-US" sz="3950" dirty="0">
              <a:solidFill>
                <a:srgbClr val="043E6F"/>
              </a:solidFill>
              <a:effectLst/>
              <a:latin typeface="Gilroy-SemiBold" panose="00000700000000000000" pitchFamily="2" charset="0"/>
              <a:ea typeface="Calibri" panose="020F0502020204030204" pitchFamily="34" charset="0"/>
            </a:endParaRPr>
          </a:p>
        </p:txBody>
      </p:sp>
    </p:spTree>
    <p:extLst>
      <p:ext uri="{BB962C8B-B14F-4D97-AF65-F5344CB8AC3E}">
        <p14:creationId xmlns:p14="http://schemas.microsoft.com/office/powerpoint/2010/main" val="3398344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2F16B9-0B08-EDEE-5B46-2EC2FB6DACE6}"/>
              </a:ext>
            </a:extLst>
          </p:cNvPr>
          <p:cNvSpPr/>
          <p:nvPr/>
        </p:nvSpPr>
        <p:spPr>
          <a:xfrm>
            <a:off x="1587" y="1"/>
            <a:ext cx="24384000" cy="13715998"/>
          </a:xfrm>
          <a:prstGeom prst="rect">
            <a:avLst/>
          </a:prstGeom>
          <a:solidFill>
            <a:srgbClr val="043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3" y="471497"/>
            <a:ext cx="19324778" cy="923330"/>
          </a:xfrm>
          <a:prstGeom prst="rect">
            <a:avLst/>
          </a:prstGeom>
        </p:spPr>
        <p:txBody>
          <a:bodyPr wrap="none">
            <a:spAutoFit/>
          </a:bodyPr>
          <a:lstStyle/>
          <a:p>
            <a:pPr algn="ctr"/>
            <a:r>
              <a:rPr lang="en-US" sz="5400" b="1" dirty="0">
                <a:solidFill>
                  <a:schemeClr val="bg1"/>
                </a:solidFill>
                <a:latin typeface="Gilroy ExtraBold"/>
              </a:rPr>
              <a:t>UNITED METHODIST CHURCH &amp; MICHIGAN CROSSROADS COUNCIL</a:t>
            </a:r>
          </a:p>
        </p:txBody>
      </p:sp>
      <p:pic>
        <p:nvPicPr>
          <p:cNvPr id="20" name="Picture 19" descr="Shape, arrow&#10;&#10;Description automatically generated">
            <a:extLst>
              <a:ext uri="{FF2B5EF4-FFF2-40B4-BE49-F238E27FC236}">
                <a16:creationId xmlns:a16="http://schemas.microsoft.com/office/drawing/2014/main" id="{B8E0D5C1-EE7C-FE13-BB61-492C54F77D7C}"/>
              </a:ext>
            </a:extLst>
          </p:cNvPr>
          <p:cNvPicPr>
            <a:picLocks noChangeAspect="1"/>
          </p:cNvPicPr>
          <p:nvPr/>
        </p:nvPicPr>
        <p:blipFill>
          <a:blip r:embed="rId2">
            <a:alphaModFix amt="20000"/>
          </a:blip>
          <a:stretch>
            <a:fillRect/>
          </a:stretch>
        </p:blipFill>
        <p:spPr>
          <a:xfrm>
            <a:off x="-8195743" y="2860546"/>
            <a:ext cx="20163552" cy="16646654"/>
          </a:xfrm>
          <a:prstGeom prst="rect">
            <a:avLst/>
          </a:prstGeom>
        </p:spPr>
      </p:pic>
      <p:pic>
        <p:nvPicPr>
          <p:cNvPr id="17" name="Picture 16" descr="A picture containing graphical user interface&#10;&#10;Description automatically generated">
            <a:extLst>
              <a:ext uri="{FF2B5EF4-FFF2-40B4-BE49-F238E27FC236}">
                <a16:creationId xmlns:a16="http://schemas.microsoft.com/office/drawing/2014/main" id="{B0468A23-4386-1F73-D4C3-05F91A8E711F}"/>
              </a:ext>
            </a:extLst>
          </p:cNvPr>
          <p:cNvPicPr>
            <a:picLocks noChangeAspect="1"/>
          </p:cNvPicPr>
          <p:nvPr/>
        </p:nvPicPr>
        <p:blipFill>
          <a:blip r:embed="rId3"/>
          <a:stretch>
            <a:fillRect/>
          </a:stretch>
        </p:blipFill>
        <p:spPr>
          <a:xfrm>
            <a:off x="16843815" y="12042545"/>
            <a:ext cx="7230459" cy="1464995"/>
          </a:xfrm>
          <a:prstGeom prst="rect">
            <a:avLst/>
          </a:prstGeom>
        </p:spPr>
      </p:pic>
      <p:sp>
        <p:nvSpPr>
          <p:cNvPr id="10" name="Rectangle 9">
            <a:extLst>
              <a:ext uri="{FF2B5EF4-FFF2-40B4-BE49-F238E27FC236}">
                <a16:creationId xmlns:a16="http://schemas.microsoft.com/office/drawing/2014/main" id="{396155A0-86F9-F892-93BE-8B4BBAEEB114}"/>
              </a:ext>
            </a:extLst>
          </p:cNvPr>
          <p:cNvSpPr/>
          <p:nvPr/>
        </p:nvSpPr>
        <p:spPr>
          <a:xfrm>
            <a:off x="3175" y="5042118"/>
            <a:ext cx="24384000" cy="3631763"/>
          </a:xfrm>
          <a:prstGeom prst="rect">
            <a:avLst/>
          </a:prstGeom>
        </p:spPr>
        <p:txBody>
          <a:bodyPr wrap="square">
            <a:spAutoFit/>
          </a:bodyPr>
          <a:lstStyle/>
          <a:p>
            <a:pPr algn="ctr"/>
            <a:r>
              <a:rPr lang="en-US" sz="23000" b="1" dirty="0">
                <a:solidFill>
                  <a:schemeClr val="bg1"/>
                </a:solidFill>
                <a:latin typeface="☞GILROY-HEAVY" pitchFamily="2" charset="77"/>
              </a:rPr>
              <a:t>QUESTIONS?</a:t>
            </a:r>
            <a:endParaRPr lang="en-US" sz="23000" b="1" dirty="0">
              <a:solidFill>
                <a:srgbClr val="E47F16"/>
              </a:solidFill>
              <a:latin typeface="☞GILROY-HEAVY" pitchFamily="2" charset="77"/>
            </a:endParaRPr>
          </a:p>
        </p:txBody>
      </p:sp>
    </p:spTree>
    <p:extLst>
      <p:ext uri="{BB962C8B-B14F-4D97-AF65-F5344CB8AC3E}">
        <p14:creationId xmlns:p14="http://schemas.microsoft.com/office/powerpoint/2010/main" val="314045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2F16B9-0B08-EDEE-5B46-2EC2FB6DACE6}"/>
              </a:ext>
            </a:extLst>
          </p:cNvPr>
          <p:cNvSpPr/>
          <p:nvPr/>
        </p:nvSpPr>
        <p:spPr>
          <a:xfrm>
            <a:off x="1587" y="1"/>
            <a:ext cx="24384000" cy="13715998"/>
          </a:xfrm>
          <a:prstGeom prst="rect">
            <a:avLst/>
          </a:prstGeom>
          <a:solidFill>
            <a:srgbClr val="043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3" y="471497"/>
            <a:ext cx="19324778" cy="923330"/>
          </a:xfrm>
          <a:prstGeom prst="rect">
            <a:avLst/>
          </a:prstGeom>
        </p:spPr>
        <p:txBody>
          <a:bodyPr wrap="none">
            <a:spAutoFit/>
          </a:bodyPr>
          <a:lstStyle/>
          <a:p>
            <a:pPr algn="ctr"/>
            <a:r>
              <a:rPr lang="en-US" sz="5400" b="1" dirty="0">
                <a:solidFill>
                  <a:schemeClr val="bg1"/>
                </a:solidFill>
                <a:latin typeface="Gilroy ExtraBold"/>
              </a:rPr>
              <a:t>UNITED METHODIST CHURCH &amp; MICHIGAN CROSSROADS COUNCIL</a:t>
            </a:r>
          </a:p>
        </p:txBody>
      </p:sp>
      <p:pic>
        <p:nvPicPr>
          <p:cNvPr id="20" name="Picture 19" descr="Shape, arrow&#10;&#10;Description automatically generated">
            <a:extLst>
              <a:ext uri="{FF2B5EF4-FFF2-40B4-BE49-F238E27FC236}">
                <a16:creationId xmlns:a16="http://schemas.microsoft.com/office/drawing/2014/main" id="{B8E0D5C1-EE7C-FE13-BB61-492C54F77D7C}"/>
              </a:ext>
            </a:extLst>
          </p:cNvPr>
          <p:cNvPicPr>
            <a:picLocks noChangeAspect="1"/>
          </p:cNvPicPr>
          <p:nvPr/>
        </p:nvPicPr>
        <p:blipFill>
          <a:blip r:embed="rId2">
            <a:alphaModFix amt="20000"/>
          </a:blip>
          <a:stretch>
            <a:fillRect/>
          </a:stretch>
        </p:blipFill>
        <p:spPr>
          <a:xfrm>
            <a:off x="-8195743" y="2860546"/>
            <a:ext cx="20163552" cy="16646654"/>
          </a:xfrm>
          <a:prstGeom prst="rect">
            <a:avLst/>
          </a:prstGeom>
        </p:spPr>
      </p:pic>
      <p:pic>
        <p:nvPicPr>
          <p:cNvPr id="17" name="Picture 16" descr="A picture containing graphical user interface&#10;&#10;Description automatically generated">
            <a:extLst>
              <a:ext uri="{FF2B5EF4-FFF2-40B4-BE49-F238E27FC236}">
                <a16:creationId xmlns:a16="http://schemas.microsoft.com/office/drawing/2014/main" id="{B0468A23-4386-1F73-D4C3-05F91A8E711F}"/>
              </a:ext>
            </a:extLst>
          </p:cNvPr>
          <p:cNvPicPr>
            <a:picLocks noChangeAspect="1"/>
          </p:cNvPicPr>
          <p:nvPr/>
        </p:nvPicPr>
        <p:blipFill>
          <a:blip r:embed="rId3"/>
          <a:stretch>
            <a:fillRect/>
          </a:stretch>
        </p:blipFill>
        <p:spPr>
          <a:xfrm>
            <a:off x="16843815" y="12042545"/>
            <a:ext cx="7230459" cy="1464995"/>
          </a:xfrm>
          <a:prstGeom prst="rect">
            <a:avLst/>
          </a:prstGeom>
        </p:spPr>
      </p:pic>
      <p:sp>
        <p:nvSpPr>
          <p:cNvPr id="9" name="Rectangle 8">
            <a:extLst>
              <a:ext uri="{FF2B5EF4-FFF2-40B4-BE49-F238E27FC236}">
                <a16:creationId xmlns:a16="http://schemas.microsoft.com/office/drawing/2014/main" id="{747CA494-7382-59A6-F132-F3680788CF64}"/>
              </a:ext>
            </a:extLst>
          </p:cNvPr>
          <p:cNvSpPr/>
          <p:nvPr/>
        </p:nvSpPr>
        <p:spPr>
          <a:xfrm>
            <a:off x="11967809" y="2749183"/>
            <a:ext cx="11743855" cy="8217634"/>
          </a:xfrm>
          <a:prstGeom prst="rect">
            <a:avLst/>
          </a:prstGeom>
        </p:spPr>
        <p:txBody>
          <a:bodyPr wrap="square">
            <a:spAutoFit/>
          </a:bodyPr>
          <a:lstStyle/>
          <a:p>
            <a:pPr algn="ctr"/>
            <a:r>
              <a:rPr lang="en-US" sz="4800" b="1" dirty="0">
                <a:solidFill>
                  <a:schemeClr val="bg1"/>
                </a:solidFill>
                <a:latin typeface="Gilroy-SemiBold" panose="00000700000000000000" pitchFamily="2" charset="0"/>
              </a:rPr>
              <a:t>Tim Ekola </a:t>
            </a:r>
            <a:br>
              <a:rPr lang="en-US" sz="4800" b="1" dirty="0">
                <a:solidFill>
                  <a:schemeClr val="bg1"/>
                </a:solidFill>
                <a:latin typeface="Gilroy-SemiBold" panose="00000700000000000000" pitchFamily="2" charset="0"/>
              </a:rPr>
            </a:br>
            <a:r>
              <a:rPr lang="en-US" sz="4800" b="1" dirty="0">
                <a:solidFill>
                  <a:schemeClr val="bg1"/>
                </a:solidFill>
                <a:latin typeface="Gilroy-SemiBold" panose="00000700000000000000" pitchFamily="2" charset="0"/>
              </a:rPr>
              <a:t>Council Commissioner</a:t>
            </a:r>
          </a:p>
          <a:p>
            <a:pPr algn="ctr"/>
            <a:r>
              <a:rPr lang="en-US" sz="4800" b="1" dirty="0">
                <a:solidFill>
                  <a:srgbClr val="E47F16"/>
                </a:solidFill>
                <a:latin typeface="Gilroy-SemiBold" panose="00000700000000000000" pitchFamily="2" charset="0"/>
              </a:rPr>
              <a:t>timothy.ekola@hotmail.com</a:t>
            </a:r>
          </a:p>
          <a:p>
            <a:pPr algn="ctr"/>
            <a:br>
              <a:rPr lang="en-US" sz="4800" b="1" dirty="0">
                <a:solidFill>
                  <a:schemeClr val="bg1"/>
                </a:solidFill>
                <a:latin typeface="Gilroy-SemiBold" panose="00000700000000000000" pitchFamily="2" charset="0"/>
              </a:rPr>
            </a:br>
            <a:r>
              <a:rPr lang="en-US" sz="4800" b="1" dirty="0">
                <a:solidFill>
                  <a:schemeClr val="bg1"/>
                </a:solidFill>
                <a:latin typeface="Gilroy-SemiBold" panose="00000700000000000000" pitchFamily="2" charset="0"/>
              </a:rPr>
              <a:t>Laurie Champion</a:t>
            </a:r>
            <a:br>
              <a:rPr lang="en-US" sz="4800" b="1" dirty="0">
                <a:solidFill>
                  <a:schemeClr val="bg1"/>
                </a:solidFill>
                <a:latin typeface="Gilroy-SemiBold" panose="00000700000000000000" pitchFamily="2" charset="0"/>
              </a:rPr>
            </a:br>
            <a:r>
              <a:rPr lang="en-US" sz="4800" b="1" dirty="0">
                <a:solidFill>
                  <a:schemeClr val="bg1"/>
                </a:solidFill>
                <a:latin typeface="Gilroy-SemiBold" panose="00000700000000000000" pitchFamily="2" charset="0"/>
              </a:rPr>
              <a:t>Council President</a:t>
            </a:r>
          </a:p>
          <a:p>
            <a:pPr algn="ctr"/>
            <a:r>
              <a:rPr lang="en-US" sz="4800" b="1" dirty="0">
                <a:solidFill>
                  <a:srgbClr val="E47F16"/>
                </a:solidFill>
                <a:latin typeface="Gilroy-SemiBold" panose="00000700000000000000" pitchFamily="2" charset="0"/>
              </a:rPr>
              <a:t>ljchamp@comcast.net</a:t>
            </a:r>
          </a:p>
          <a:p>
            <a:pPr algn="ctr"/>
            <a:br>
              <a:rPr lang="en-US" sz="4800" b="1" dirty="0">
                <a:solidFill>
                  <a:schemeClr val="bg1"/>
                </a:solidFill>
                <a:latin typeface="Gilroy-SemiBold" panose="00000700000000000000" pitchFamily="2" charset="0"/>
              </a:rPr>
            </a:br>
            <a:r>
              <a:rPr lang="en-US" sz="4800" b="1" dirty="0">
                <a:solidFill>
                  <a:schemeClr val="bg1"/>
                </a:solidFill>
                <a:latin typeface="Gilroy-SemiBold" panose="00000700000000000000" pitchFamily="2" charset="0"/>
              </a:rPr>
              <a:t>Gary Gilger</a:t>
            </a:r>
            <a:br>
              <a:rPr lang="en-US" sz="4800" b="1" dirty="0">
                <a:solidFill>
                  <a:schemeClr val="bg1"/>
                </a:solidFill>
                <a:latin typeface="Gilroy-SemiBold" panose="00000700000000000000" pitchFamily="2" charset="0"/>
              </a:rPr>
            </a:br>
            <a:r>
              <a:rPr lang="en-US" sz="4800" b="1" dirty="0">
                <a:solidFill>
                  <a:schemeClr val="bg1"/>
                </a:solidFill>
                <a:latin typeface="Gilroy-SemiBold" panose="00000700000000000000" pitchFamily="2" charset="0"/>
              </a:rPr>
              <a:t>Deputy Scout Executive - Operations</a:t>
            </a:r>
          </a:p>
          <a:p>
            <a:pPr algn="ctr"/>
            <a:r>
              <a:rPr lang="en-US" sz="4800" b="1" dirty="0">
                <a:solidFill>
                  <a:srgbClr val="E47F16"/>
                </a:solidFill>
                <a:latin typeface="Gilroy-SemiBold" panose="00000700000000000000" pitchFamily="2" charset="0"/>
              </a:rPr>
              <a:t>gary.gilger@scouting.org</a:t>
            </a:r>
            <a:endParaRPr lang="en-US" sz="5400" b="1" dirty="0">
              <a:solidFill>
                <a:schemeClr val="bg1"/>
              </a:solidFill>
              <a:latin typeface="Gilroy-SemiBold" panose="00000700000000000000" pitchFamily="2" charset="0"/>
            </a:endParaRPr>
          </a:p>
        </p:txBody>
      </p:sp>
    </p:spTree>
    <p:extLst>
      <p:ext uri="{BB962C8B-B14F-4D97-AF65-F5344CB8AC3E}">
        <p14:creationId xmlns:p14="http://schemas.microsoft.com/office/powerpoint/2010/main" val="1411658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2F16B9-0B08-EDEE-5B46-2EC2FB6DACE6}"/>
              </a:ext>
            </a:extLst>
          </p:cNvPr>
          <p:cNvSpPr/>
          <p:nvPr/>
        </p:nvSpPr>
        <p:spPr>
          <a:xfrm>
            <a:off x="1587" y="1"/>
            <a:ext cx="24384000" cy="13715998"/>
          </a:xfrm>
          <a:prstGeom prst="rect">
            <a:avLst/>
          </a:prstGeom>
          <a:solidFill>
            <a:srgbClr val="043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3" y="471497"/>
            <a:ext cx="19324778" cy="923330"/>
          </a:xfrm>
          <a:prstGeom prst="rect">
            <a:avLst/>
          </a:prstGeom>
        </p:spPr>
        <p:txBody>
          <a:bodyPr wrap="none">
            <a:spAutoFit/>
          </a:bodyPr>
          <a:lstStyle/>
          <a:p>
            <a:pPr algn="ctr"/>
            <a:r>
              <a:rPr lang="en-US" sz="5400" b="1" dirty="0">
                <a:solidFill>
                  <a:schemeClr val="bg1"/>
                </a:solidFill>
                <a:latin typeface="Gilroy ExtraBold"/>
              </a:rPr>
              <a:t>UNITED METHODIST CHURCH &amp; MICHIGAN CROSSROADS COUNCIL</a:t>
            </a:r>
          </a:p>
        </p:txBody>
      </p:sp>
      <p:sp>
        <p:nvSpPr>
          <p:cNvPr id="8" name="Rectangle 7">
            <a:extLst>
              <a:ext uri="{FF2B5EF4-FFF2-40B4-BE49-F238E27FC236}">
                <a16:creationId xmlns:a16="http://schemas.microsoft.com/office/drawing/2014/main" id="{EDD9BB68-E5F8-F17C-297A-1FAC00384816}"/>
              </a:ext>
            </a:extLst>
          </p:cNvPr>
          <p:cNvSpPr/>
          <p:nvPr/>
        </p:nvSpPr>
        <p:spPr>
          <a:xfrm>
            <a:off x="3175" y="5042118"/>
            <a:ext cx="24384000" cy="3631763"/>
          </a:xfrm>
          <a:prstGeom prst="rect">
            <a:avLst/>
          </a:prstGeom>
        </p:spPr>
        <p:txBody>
          <a:bodyPr wrap="square">
            <a:spAutoFit/>
          </a:bodyPr>
          <a:lstStyle/>
          <a:p>
            <a:pPr algn="ctr"/>
            <a:r>
              <a:rPr lang="en-US" sz="23000" b="1" dirty="0">
                <a:solidFill>
                  <a:schemeClr val="bg1"/>
                </a:solidFill>
                <a:latin typeface="☞GILROY-HEAVY" pitchFamily="2" charset="77"/>
              </a:rPr>
              <a:t>WELCOME</a:t>
            </a:r>
            <a:endParaRPr lang="en-US" sz="23000" b="1" dirty="0">
              <a:solidFill>
                <a:srgbClr val="E47F16"/>
              </a:solidFill>
              <a:latin typeface="☞GILROY-HEAVY" pitchFamily="2" charset="77"/>
            </a:endParaRPr>
          </a:p>
        </p:txBody>
      </p:sp>
      <p:pic>
        <p:nvPicPr>
          <p:cNvPr id="20" name="Picture 19" descr="Shape, arrow&#10;&#10;Description automatically generated">
            <a:extLst>
              <a:ext uri="{FF2B5EF4-FFF2-40B4-BE49-F238E27FC236}">
                <a16:creationId xmlns:a16="http://schemas.microsoft.com/office/drawing/2014/main" id="{B8E0D5C1-EE7C-FE13-BB61-492C54F77D7C}"/>
              </a:ext>
            </a:extLst>
          </p:cNvPr>
          <p:cNvPicPr>
            <a:picLocks noChangeAspect="1"/>
          </p:cNvPicPr>
          <p:nvPr/>
        </p:nvPicPr>
        <p:blipFill>
          <a:blip r:embed="rId2">
            <a:alphaModFix amt="20000"/>
          </a:blip>
          <a:stretch>
            <a:fillRect/>
          </a:stretch>
        </p:blipFill>
        <p:spPr>
          <a:xfrm>
            <a:off x="-5827719" y="4021410"/>
            <a:ext cx="20163552" cy="16646654"/>
          </a:xfrm>
          <a:prstGeom prst="rect">
            <a:avLst/>
          </a:prstGeom>
        </p:spPr>
      </p:pic>
      <p:pic>
        <p:nvPicPr>
          <p:cNvPr id="17" name="Picture 16" descr="A picture containing graphical user interface&#10;&#10;Description automatically generated">
            <a:extLst>
              <a:ext uri="{FF2B5EF4-FFF2-40B4-BE49-F238E27FC236}">
                <a16:creationId xmlns:a16="http://schemas.microsoft.com/office/drawing/2014/main" id="{B0468A23-4386-1F73-D4C3-05F91A8E711F}"/>
              </a:ext>
            </a:extLst>
          </p:cNvPr>
          <p:cNvPicPr>
            <a:picLocks noChangeAspect="1"/>
          </p:cNvPicPr>
          <p:nvPr/>
        </p:nvPicPr>
        <p:blipFill>
          <a:blip r:embed="rId3"/>
          <a:stretch>
            <a:fillRect/>
          </a:stretch>
        </p:blipFill>
        <p:spPr>
          <a:xfrm>
            <a:off x="8578357" y="11612240"/>
            <a:ext cx="7230459" cy="1464995"/>
          </a:xfrm>
          <a:prstGeom prst="rect">
            <a:avLst/>
          </a:prstGeom>
        </p:spPr>
      </p:pic>
    </p:spTree>
    <p:extLst>
      <p:ext uri="{BB962C8B-B14F-4D97-AF65-F5344CB8AC3E}">
        <p14:creationId xmlns:p14="http://schemas.microsoft.com/office/powerpoint/2010/main" val="4285465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73B306-8B61-5C51-BCCE-0B3607450069}"/>
              </a:ext>
            </a:extLst>
          </p:cNvPr>
          <p:cNvPicPr>
            <a:picLocks noChangeAspect="1"/>
          </p:cNvPicPr>
          <p:nvPr/>
        </p:nvPicPr>
        <p:blipFill>
          <a:blip r:embed="rId2">
            <a:alphaModFix amt="20000"/>
          </a:blip>
          <a:stretch>
            <a:fillRect/>
          </a:stretch>
        </p:blipFill>
        <p:spPr>
          <a:xfrm>
            <a:off x="-7184238" y="4605672"/>
            <a:ext cx="19189793" cy="15842736"/>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sp>
        <p:nvSpPr>
          <p:cNvPr id="15" name="TextBox 14">
            <a:extLst>
              <a:ext uri="{FF2B5EF4-FFF2-40B4-BE49-F238E27FC236}">
                <a16:creationId xmlns:a16="http://schemas.microsoft.com/office/drawing/2014/main" id="{32EBBA5B-6812-14CA-0690-9B1D777DD1E9}"/>
              </a:ext>
            </a:extLst>
          </p:cNvPr>
          <p:cNvSpPr txBox="1"/>
          <p:nvPr/>
        </p:nvSpPr>
        <p:spPr>
          <a:xfrm>
            <a:off x="11358280" y="4169688"/>
            <a:ext cx="12075460" cy="4832092"/>
          </a:xfrm>
          <a:prstGeom prst="rect">
            <a:avLst/>
          </a:prstGeom>
          <a:noFill/>
        </p:spPr>
        <p:txBody>
          <a:bodyPr wrap="square">
            <a:spAutoFit/>
          </a:bodyPr>
          <a:lstStyle/>
          <a:p>
            <a:pPr marL="571500" indent="-571500">
              <a:buFont typeface="Wingdings" panose="05000000000000000000" pitchFamily="2" charset="2"/>
              <a:buChar char="§"/>
            </a:pPr>
            <a:r>
              <a:rPr lang="en-US" sz="4400" b="1" dirty="0">
                <a:solidFill>
                  <a:srgbClr val="043E6F"/>
                </a:solidFill>
                <a:effectLst/>
                <a:latin typeface="Gilroy-SemiBold" panose="00000700000000000000" pitchFamily="2" charset="0"/>
                <a:ea typeface="Calibri" panose="020F0502020204030204" pitchFamily="34" charset="0"/>
              </a:rPr>
              <a:t>All participants are in “listen only” mode.</a:t>
            </a:r>
          </a:p>
          <a:p>
            <a:pPr marL="571500" indent="-571500">
              <a:buFont typeface="Wingdings" panose="05000000000000000000" pitchFamily="2" charset="2"/>
              <a:buChar char="§"/>
            </a:pPr>
            <a:r>
              <a:rPr lang="en-US" sz="4400" b="1" dirty="0">
                <a:solidFill>
                  <a:srgbClr val="043E6F"/>
                </a:solidFill>
                <a:latin typeface="Gilroy-SemiBold" panose="00000700000000000000" pitchFamily="2" charset="0"/>
              </a:rPr>
              <a:t>The webinar is being recorded and will posted at michiganscouting.org.</a:t>
            </a:r>
          </a:p>
          <a:p>
            <a:pPr marL="571500" indent="-571500">
              <a:buFont typeface="Wingdings" panose="05000000000000000000" pitchFamily="2" charset="2"/>
              <a:buChar char="§"/>
            </a:pPr>
            <a:r>
              <a:rPr lang="en-US" sz="4400" b="1" dirty="0">
                <a:solidFill>
                  <a:srgbClr val="043E6F"/>
                </a:solidFill>
                <a:latin typeface="Gilroy-SemiBold" panose="00000700000000000000" pitchFamily="2" charset="0"/>
              </a:rPr>
              <a:t>Questions may be asked using the chat feature.</a:t>
            </a:r>
          </a:p>
          <a:p>
            <a:pPr marL="571500" indent="-571500">
              <a:buFont typeface="Wingdings" panose="05000000000000000000" pitchFamily="2" charset="2"/>
              <a:buChar char="§"/>
            </a:pPr>
            <a:r>
              <a:rPr lang="en-US" sz="4400" b="1" dirty="0">
                <a:solidFill>
                  <a:srgbClr val="043E6F"/>
                </a:solidFill>
                <a:latin typeface="Gilroy-SemiBold" panose="00000700000000000000" pitchFamily="2" charset="0"/>
              </a:rPr>
              <a:t>The chat will be monitored throughout the webinar.</a:t>
            </a:r>
            <a:endParaRPr lang="en-US" sz="4400" dirty="0">
              <a:solidFill>
                <a:srgbClr val="043E6F"/>
              </a:solidFill>
              <a:latin typeface="Gilroy-SemiBold" panose="00000700000000000000" pitchFamily="2" charset="0"/>
            </a:endParaRPr>
          </a:p>
        </p:txBody>
      </p:sp>
      <p:pic>
        <p:nvPicPr>
          <p:cNvPr id="16" name="Picture 15">
            <a:extLst>
              <a:ext uri="{FF2B5EF4-FFF2-40B4-BE49-F238E27FC236}">
                <a16:creationId xmlns:a16="http://schemas.microsoft.com/office/drawing/2014/main" id="{25B1C17B-8E1D-A2D0-1366-B05BD86AB8C5}"/>
              </a:ext>
            </a:extLst>
          </p:cNvPr>
          <p:cNvPicPr>
            <a:picLocks noChangeAspect="1"/>
          </p:cNvPicPr>
          <p:nvPr/>
        </p:nvPicPr>
        <p:blipFill rotWithShape="1">
          <a:blip r:embed="rId3"/>
          <a:srcRect t="16624" b="12674"/>
          <a:stretch/>
        </p:blipFill>
        <p:spPr>
          <a:xfrm>
            <a:off x="14451106" y="10793506"/>
            <a:ext cx="9735922" cy="2630291"/>
          </a:xfrm>
          <a:prstGeom prst="rect">
            <a:avLst/>
          </a:prstGeom>
        </p:spPr>
      </p:pic>
      <p:sp>
        <p:nvSpPr>
          <p:cNvPr id="8" name="Rectangle 7">
            <a:extLst>
              <a:ext uri="{FF2B5EF4-FFF2-40B4-BE49-F238E27FC236}">
                <a16:creationId xmlns:a16="http://schemas.microsoft.com/office/drawing/2014/main" id="{B009321B-1A0C-9D96-5EDA-904C29DF49A6}"/>
              </a:ext>
            </a:extLst>
          </p:cNvPr>
          <p:cNvSpPr/>
          <p:nvPr/>
        </p:nvSpPr>
        <p:spPr>
          <a:xfrm>
            <a:off x="609599" y="2006757"/>
            <a:ext cx="22824141" cy="1446550"/>
          </a:xfrm>
          <a:prstGeom prst="rect">
            <a:avLst/>
          </a:prstGeom>
        </p:spPr>
        <p:txBody>
          <a:bodyPr wrap="square">
            <a:spAutoFit/>
          </a:bodyPr>
          <a:lstStyle/>
          <a:p>
            <a:r>
              <a:rPr lang="en-US" sz="8800" b="1" dirty="0">
                <a:solidFill>
                  <a:srgbClr val="E47F16"/>
                </a:solidFill>
                <a:latin typeface="☞GILROY-HEAVY" pitchFamily="2" charset="77"/>
              </a:rPr>
              <a:t>WEBINAR HOUSEKEEPING</a:t>
            </a:r>
          </a:p>
        </p:txBody>
      </p:sp>
    </p:spTree>
    <p:extLst>
      <p:ext uri="{BB962C8B-B14F-4D97-AF65-F5344CB8AC3E}">
        <p14:creationId xmlns:p14="http://schemas.microsoft.com/office/powerpoint/2010/main" val="3439719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22F16B9-0B08-EDEE-5B46-2EC2FB6DACE6}"/>
              </a:ext>
            </a:extLst>
          </p:cNvPr>
          <p:cNvSpPr/>
          <p:nvPr/>
        </p:nvSpPr>
        <p:spPr>
          <a:xfrm>
            <a:off x="1587" y="1"/>
            <a:ext cx="24384000" cy="13715998"/>
          </a:xfrm>
          <a:prstGeom prst="rect">
            <a:avLst/>
          </a:prstGeom>
          <a:solidFill>
            <a:srgbClr val="043E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3" y="471497"/>
            <a:ext cx="19324778" cy="923330"/>
          </a:xfrm>
          <a:prstGeom prst="rect">
            <a:avLst/>
          </a:prstGeom>
        </p:spPr>
        <p:txBody>
          <a:bodyPr wrap="none">
            <a:spAutoFit/>
          </a:bodyPr>
          <a:lstStyle/>
          <a:p>
            <a:pPr algn="ctr"/>
            <a:r>
              <a:rPr lang="en-US" sz="5400" b="1" dirty="0">
                <a:solidFill>
                  <a:schemeClr val="bg1"/>
                </a:solidFill>
                <a:latin typeface="Gilroy ExtraBold"/>
              </a:rPr>
              <a:t>UNITED METHODIST CHURCH &amp; MICHIGAN CROSSROADS COUNCIL</a:t>
            </a:r>
          </a:p>
        </p:txBody>
      </p:sp>
      <p:sp>
        <p:nvSpPr>
          <p:cNvPr id="8" name="Rectangle 7">
            <a:extLst>
              <a:ext uri="{FF2B5EF4-FFF2-40B4-BE49-F238E27FC236}">
                <a16:creationId xmlns:a16="http://schemas.microsoft.com/office/drawing/2014/main" id="{EDD9BB68-E5F8-F17C-297A-1FAC00384816}"/>
              </a:ext>
            </a:extLst>
          </p:cNvPr>
          <p:cNvSpPr/>
          <p:nvPr/>
        </p:nvSpPr>
        <p:spPr>
          <a:xfrm>
            <a:off x="3175" y="5042118"/>
            <a:ext cx="24384000" cy="3631763"/>
          </a:xfrm>
          <a:prstGeom prst="rect">
            <a:avLst/>
          </a:prstGeom>
        </p:spPr>
        <p:txBody>
          <a:bodyPr wrap="square">
            <a:spAutoFit/>
          </a:bodyPr>
          <a:lstStyle/>
          <a:p>
            <a:pPr algn="ctr"/>
            <a:r>
              <a:rPr lang="en-US" sz="23000" b="1" dirty="0">
                <a:solidFill>
                  <a:schemeClr val="bg1"/>
                </a:solidFill>
                <a:latin typeface="☞GILROY-HEAVY" pitchFamily="2" charset="77"/>
              </a:rPr>
              <a:t>OVERVIEW</a:t>
            </a:r>
            <a:endParaRPr lang="en-US" sz="23000" b="1" dirty="0">
              <a:solidFill>
                <a:srgbClr val="E47F16"/>
              </a:solidFill>
              <a:latin typeface="☞GILROY-HEAVY" pitchFamily="2" charset="77"/>
            </a:endParaRPr>
          </a:p>
        </p:txBody>
      </p:sp>
      <p:pic>
        <p:nvPicPr>
          <p:cNvPr id="20" name="Picture 19" descr="Shape, arrow&#10;&#10;Description automatically generated">
            <a:extLst>
              <a:ext uri="{FF2B5EF4-FFF2-40B4-BE49-F238E27FC236}">
                <a16:creationId xmlns:a16="http://schemas.microsoft.com/office/drawing/2014/main" id="{B8E0D5C1-EE7C-FE13-BB61-492C54F77D7C}"/>
              </a:ext>
            </a:extLst>
          </p:cNvPr>
          <p:cNvPicPr>
            <a:picLocks noChangeAspect="1"/>
          </p:cNvPicPr>
          <p:nvPr/>
        </p:nvPicPr>
        <p:blipFill>
          <a:blip r:embed="rId2">
            <a:alphaModFix amt="20000"/>
          </a:blip>
          <a:stretch>
            <a:fillRect/>
          </a:stretch>
        </p:blipFill>
        <p:spPr>
          <a:xfrm>
            <a:off x="-5827719" y="4021410"/>
            <a:ext cx="20163552" cy="16646654"/>
          </a:xfrm>
          <a:prstGeom prst="rect">
            <a:avLst/>
          </a:prstGeom>
        </p:spPr>
      </p:pic>
      <p:pic>
        <p:nvPicPr>
          <p:cNvPr id="17" name="Picture 16" descr="A picture containing graphical user interface&#10;&#10;Description automatically generated">
            <a:extLst>
              <a:ext uri="{FF2B5EF4-FFF2-40B4-BE49-F238E27FC236}">
                <a16:creationId xmlns:a16="http://schemas.microsoft.com/office/drawing/2014/main" id="{B0468A23-4386-1F73-D4C3-05F91A8E711F}"/>
              </a:ext>
            </a:extLst>
          </p:cNvPr>
          <p:cNvPicPr>
            <a:picLocks noChangeAspect="1"/>
          </p:cNvPicPr>
          <p:nvPr/>
        </p:nvPicPr>
        <p:blipFill>
          <a:blip r:embed="rId3"/>
          <a:stretch>
            <a:fillRect/>
          </a:stretch>
        </p:blipFill>
        <p:spPr>
          <a:xfrm>
            <a:off x="8578357" y="11612240"/>
            <a:ext cx="7230459" cy="1464995"/>
          </a:xfrm>
          <a:prstGeom prst="rect">
            <a:avLst/>
          </a:prstGeom>
        </p:spPr>
      </p:pic>
    </p:spTree>
    <p:extLst>
      <p:ext uri="{BB962C8B-B14F-4D97-AF65-F5344CB8AC3E}">
        <p14:creationId xmlns:p14="http://schemas.microsoft.com/office/powerpoint/2010/main" val="3374223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73B306-8B61-5C51-BCCE-0B3607450069}"/>
              </a:ext>
            </a:extLst>
          </p:cNvPr>
          <p:cNvPicPr>
            <a:picLocks noChangeAspect="1"/>
          </p:cNvPicPr>
          <p:nvPr/>
        </p:nvPicPr>
        <p:blipFill>
          <a:blip r:embed="rId2">
            <a:alphaModFix amt="20000"/>
          </a:blip>
          <a:stretch>
            <a:fillRect/>
          </a:stretch>
        </p:blipFill>
        <p:spPr>
          <a:xfrm>
            <a:off x="-7184238" y="4605672"/>
            <a:ext cx="19189793" cy="15842736"/>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sp>
        <p:nvSpPr>
          <p:cNvPr id="15" name="TextBox 14">
            <a:extLst>
              <a:ext uri="{FF2B5EF4-FFF2-40B4-BE49-F238E27FC236}">
                <a16:creationId xmlns:a16="http://schemas.microsoft.com/office/drawing/2014/main" id="{32EBBA5B-6812-14CA-0690-9B1D777DD1E9}"/>
              </a:ext>
            </a:extLst>
          </p:cNvPr>
          <p:cNvSpPr txBox="1"/>
          <p:nvPr/>
        </p:nvSpPr>
        <p:spPr>
          <a:xfrm>
            <a:off x="8041341" y="3380125"/>
            <a:ext cx="15795810" cy="3477875"/>
          </a:xfrm>
          <a:prstGeom prst="rect">
            <a:avLst/>
          </a:prstGeom>
          <a:noFill/>
        </p:spPr>
        <p:txBody>
          <a:bodyPr wrap="square">
            <a:spAutoFit/>
          </a:bodyPr>
          <a:lstStyle/>
          <a:p>
            <a:r>
              <a:rPr lang="en-US" sz="4400" b="1" dirty="0">
                <a:solidFill>
                  <a:srgbClr val="043E6F"/>
                </a:solidFill>
                <a:effectLst/>
                <a:latin typeface="Gilroy-SemiBold" panose="00000700000000000000" pitchFamily="2" charset="0"/>
                <a:ea typeface="Calibri" panose="020F0502020204030204" pitchFamily="34" charset="0"/>
              </a:rPr>
              <a:t>It is the goal of the Michigan Crossroads Council to create the best solution out of a poorly presented situation, and help your units maintain your operations with a minimum of disruption and distraction from the important work of Scouting.</a:t>
            </a:r>
            <a:r>
              <a:rPr lang="en-US" sz="4400" dirty="0">
                <a:solidFill>
                  <a:srgbClr val="043E6F"/>
                </a:solidFill>
                <a:effectLst/>
                <a:latin typeface="Gilroy-SemiBold" panose="00000700000000000000" pitchFamily="2" charset="0"/>
                <a:ea typeface="Calibri" panose="020F0502020204030204" pitchFamily="34" charset="0"/>
              </a:rPr>
              <a:t> </a:t>
            </a:r>
            <a:endParaRPr lang="en-US" sz="4400" dirty="0">
              <a:solidFill>
                <a:srgbClr val="043E6F"/>
              </a:solidFill>
              <a:latin typeface="Gilroy-SemiBold" panose="00000700000000000000" pitchFamily="2" charset="0"/>
            </a:endParaRPr>
          </a:p>
        </p:txBody>
      </p:sp>
      <p:pic>
        <p:nvPicPr>
          <p:cNvPr id="16" name="Picture 15">
            <a:extLst>
              <a:ext uri="{FF2B5EF4-FFF2-40B4-BE49-F238E27FC236}">
                <a16:creationId xmlns:a16="http://schemas.microsoft.com/office/drawing/2014/main" id="{25B1C17B-8E1D-A2D0-1366-B05BD86AB8C5}"/>
              </a:ext>
            </a:extLst>
          </p:cNvPr>
          <p:cNvPicPr>
            <a:picLocks noChangeAspect="1"/>
          </p:cNvPicPr>
          <p:nvPr/>
        </p:nvPicPr>
        <p:blipFill rotWithShape="1">
          <a:blip r:embed="rId3"/>
          <a:srcRect t="16624" b="12674"/>
          <a:stretch/>
        </p:blipFill>
        <p:spPr>
          <a:xfrm>
            <a:off x="14451106" y="10793506"/>
            <a:ext cx="9735922" cy="2630291"/>
          </a:xfrm>
          <a:prstGeom prst="rect">
            <a:avLst/>
          </a:prstGeom>
        </p:spPr>
      </p:pic>
    </p:spTree>
    <p:extLst>
      <p:ext uri="{BB962C8B-B14F-4D97-AF65-F5344CB8AC3E}">
        <p14:creationId xmlns:p14="http://schemas.microsoft.com/office/powerpoint/2010/main" val="1526945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e&#10;&#10;Description automatically generated">
            <a:extLst>
              <a:ext uri="{FF2B5EF4-FFF2-40B4-BE49-F238E27FC236}">
                <a16:creationId xmlns:a16="http://schemas.microsoft.com/office/drawing/2014/main" id="{AB5270AD-9FAF-1748-4E69-FF0190A99092}"/>
              </a:ext>
            </a:extLst>
          </p:cNvPr>
          <p:cNvPicPr>
            <a:picLocks noChangeAspect="1"/>
          </p:cNvPicPr>
          <p:nvPr/>
        </p:nvPicPr>
        <p:blipFill>
          <a:blip r:embed="rId3">
            <a:alphaModFix amt="35000"/>
          </a:blip>
          <a:stretch>
            <a:fillRect/>
          </a:stretch>
        </p:blipFill>
        <p:spPr>
          <a:xfrm>
            <a:off x="-6735976" y="3782258"/>
            <a:ext cx="18757645" cy="15485963"/>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043E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pic>
        <p:nvPicPr>
          <p:cNvPr id="14" name="Picture 13">
            <a:extLst>
              <a:ext uri="{FF2B5EF4-FFF2-40B4-BE49-F238E27FC236}">
                <a16:creationId xmlns:a16="http://schemas.microsoft.com/office/drawing/2014/main" id="{34D7D5DB-4B4A-E6B4-7177-06A079B1F075}"/>
              </a:ext>
            </a:extLst>
          </p:cNvPr>
          <p:cNvPicPr>
            <a:picLocks noChangeAspect="1"/>
          </p:cNvPicPr>
          <p:nvPr/>
        </p:nvPicPr>
        <p:blipFill rotWithShape="1">
          <a:blip r:embed="rId4"/>
          <a:srcRect t="16624" b="12674"/>
          <a:stretch/>
        </p:blipFill>
        <p:spPr>
          <a:xfrm>
            <a:off x="14451106" y="10793506"/>
            <a:ext cx="9735922" cy="2630291"/>
          </a:xfrm>
          <a:prstGeom prst="rect">
            <a:avLst/>
          </a:prstGeom>
        </p:spPr>
      </p:pic>
      <p:sp>
        <p:nvSpPr>
          <p:cNvPr id="15" name="Rectangle 14">
            <a:extLst>
              <a:ext uri="{FF2B5EF4-FFF2-40B4-BE49-F238E27FC236}">
                <a16:creationId xmlns:a16="http://schemas.microsoft.com/office/drawing/2014/main" id="{ABCDC84C-94F4-B0D2-E3DF-EBDEFD062C12}"/>
              </a:ext>
            </a:extLst>
          </p:cNvPr>
          <p:cNvSpPr/>
          <p:nvPr/>
        </p:nvSpPr>
        <p:spPr>
          <a:xfrm>
            <a:off x="609599" y="2006757"/>
            <a:ext cx="22824141" cy="1446550"/>
          </a:xfrm>
          <a:prstGeom prst="rect">
            <a:avLst/>
          </a:prstGeom>
        </p:spPr>
        <p:txBody>
          <a:bodyPr wrap="square">
            <a:spAutoFit/>
          </a:bodyPr>
          <a:lstStyle/>
          <a:p>
            <a:r>
              <a:rPr lang="en-US" sz="8800" b="1" dirty="0">
                <a:solidFill>
                  <a:srgbClr val="E47F16"/>
                </a:solidFill>
                <a:latin typeface="☞GILROY-HEAVY" pitchFamily="2" charset="77"/>
              </a:rPr>
              <a:t>AFFILIATION AGREEMENT WOULD REQUIRE:</a:t>
            </a:r>
          </a:p>
        </p:txBody>
      </p:sp>
      <p:sp>
        <p:nvSpPr>
          <p:cNvPr id="16" name="TextBox 15">
            <a:extLst>
              <a:ext uri="{FF2B5EF4-FFF2-40B4-BE49-F238E27FC236}">
                <a16:creationId xmlns:a16="http://schemas.microsoft.com/office/drawing/2014/main" id="{97ECB059-F7FD-9DA6-D76F-DC7EA1926D3D}"/>
              </a:ext>
            </a:extLst>
          </p:cNvPr>
          <p:cNvSpPr txBox="1"/>
          <p:nvPr/>
        </p:nvSpPr>
        <p:spPr>
          <a:xfrm>
            <a:off x="10739717" y="4089826"/>
            <a:ext cx="13097433" cy="3416320"/>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The MCC to review and select all leaders for all units who fall under the agreement, oversee the units, and ensure that each leader is fully trained in YPT, Position-Specific Training, and other currently recommended training. This alone would require additional staffing to ensure audit controls and manage the 169 current UMC units.</a:t>
            </a:r>
            <a:endParaRPr lang="en-US" sz="3600" dirty="0">
              <a:solidFill>
                <a:srgbClr val="043E6F"/>
              </a:solidFill>
              <a:effectLst/>
              <a:latin typeface="Gilroy-SemiBold" panose="00000700000000000000" pitchFamily="2" charset="0"/>
              <a:ea typeface="Calibri" panose="020F0502020204030204" pitchFamily="34" charset="0"/>
            </a:endParaRPr>
          </a:p>
        </p:txBody>
      </p:sp>
      <p:sp>
        <p:nvSpPr>
          <p:cNvPr id="17" name="TextBox 16">
            <a:extLst>
              <a:ext uri="{FF2B5EF4-FFF2-40B4-BE49-F238E27FC236}">
                <a16:creationId xmlns:a16="http://schemas.microsoft.com/office/drawing/2014/main" id="{C38AEFDC-55DF-36E2-813F-FEC81E9A83A3}"/>
              </a:ext>
            </a:extLst>
          </p:cNvPr>
          <p:cNvSpPr txBox="1"/>
          <p:nvPr/>
        </p:nvSpPr>
        <p:spPr>
          <a:xfrm>
            <a:off x="14451106" y="7849944"/>
            <a:ext cx="9601576" cy="2359620"/>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Would require MCC to conduct criminal background checks every three years. We would need to pass along the related cost </a:t>
            </a:r>
          </a:p>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to conduct additional checks to the unit.</a:t>
            </a:r>
            <a:endParaRPr lang="en-US" sz="3600" dirty="0">
              <a:solidFill>
                <a:srgbClr val="043E6F"/>
              </a:solidFill>
              <a:effectLst/>
              <a:latin typeface="Gilroy-SemiBold" panose="00000700000000000000" pitchFamily="2" charset="0"/>
              <a:ea typeface="Calibri" panose="020F0502020204030204" pitchFamily="34" charset="0"/>
            </a:endParaRPr>
          </a:p>
        </p:txBody>
      </p:sp>
      <p:pic>
        <p:nvPicPr>
          <p:cNvPr id="19" name="Picture 18" descr="Icon&#10;&#10;Description automatically generated">
            <a:extLst>
              <a:ext uri="{FF2B5EF4-FFF2-40B4-BE49-F238E27FC236}">
                <a16:creationId xmlns:a16="http://schemas.microsoft.com/office/drawing/2014/main" id="{C24E9F9B-5A26-DBF3-1F1A-40CB3875166A}"/>
              </a:ext>
            </a:extLst>
          </p:cNvPr>
          <p:cNvPicPr>
            <a:picLocks noChangeAspect="1"/>
          </p:cNvPicPr>
          <p:nvPr/>
        </p:nvPicPr>
        <p:blipFill>
          <a:blip r:embed="rId5"/>
          <a:stretch>
            <a:fillRect/>
          </a:stretch>
        </p:blipFill>
        <p:spPr>
          <a:xfrm>
            <a:off x="8912971" y="4089826"/>
            <a:ext cx="1611593" cy="1845804"/>
          </a:xfrm>
          <a:prstGeom prst="rect">
            <a:avLst/>
          </a:prstGeom>
        </p:spPr>
      </p:pic>
      <p:pic>
        <p:nvPicPr>
          <p:cNvPr id="20" name="Picture 19" descr="Icon&#10;&#10;Description automatically generated">
            <a:extLst>
              <a:ext uri="{FF2B5EF4-FFF2-40B4-BE49-F238E27FC236}">
                <a16:creationId xmlns:a16="http://schemas.microsoft.com/office/drawing/2014/main" id="{7D32D9A8-BDC4-727C-E282-55D657167D3C}"/>
              </a:ext>
            </a:extLst>
          </p:cNvPr>
          <p:cNvPicPr>
            <a:picLocks noChangeAspect="1"/>
          </p:cNvPicPr>
          <p:nvPr/>
        </p:nvPicPr>
        <p:blipFill>
          <a:blip r:embed="rId5"/>
          <a:stretch>
            <a:fillRect/>
          </a:stretch>
        </p:blipFill>
        <p:spPr>
          <a:xfrm>
            <a:off x="12539542" y="7849944"/>
            <a:ext cx="1611593" cy="1845804"/>
          </a:xfrm>
          <a:prstGeom prst="rect">
            <a:avLst/>
          </a:prstGeom>
        </p:spPr>
      </p:pic>
    </p:spTree>
    <p:extLst>
      <p:ext uri="{BB962C8B-B14F-4D97-AF65-F5344CB8AC3E}">
        <p14:creationId xmlns:p14="http://schemas.microsoft.com/office/powerpoint/2010/main" val="2120608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e&#10;&#10;Description automatically generated">
            <a:extLst>
              <a:ext uri="{FF2B5EF4-FFF2-40B4-BE49-F238E27FC236}">
                <a16:creationId xmlns:a16="http://schemas.microsoft.com/office/drawing/2014/main" id="{AB5270AD-9FAF-1748-4E69-FF0190A99092}"/>
              </a:ext>
            </a:extLst>
          </p:cNvPr>
          <p:cNvPicPr>
            <a:picLocks noChangeAspect="1"/>
          </p:cNvPicPr>
          <p:nvPr/>
        </p:nvPicPr>
        <p:blipFill>
          <a:blip r:embed="rId3">
            <a:alphaModFix amt="35000"/>
          </a:blip>
          <a:stretch>
            <a:fillRect/>
          </a:stretch>
        </p:blipFill>
        <p:spPr>
          <a:xfrm>
            <a:off x="-6735976" y="3782258"/>
            <a:ext cx="18757645" cy="15485963"/>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043E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pic>
        <p:nvPicPr>
          <p:cNvPr id="14" name="Picture 13">
            <a:extLst>
              <a:ext uri="{FF2B5EF4-FFF2-40B4-BE49-F238E27FC236}">
                <a16:creationId xmlns:a16="http://schemas.microsoft.com/office/drawing/2014/main" id="{34D7D5DB-4B4A-E6B4-7177-06A079B1F075}"/>
              </a:ext>
            </a:extLst>
          </p:cNvPr>
          <p:cNvPicPr>
            <a:picLocks noChangeAspect="1"/>
          </p:cNvPicPr>
          <p:nvPr/>
        </p:nvPicPr>
        <p:blipFill rotWithShape="1">
          <a:blip r:embed="rId4"/>
          <a:srcRect t="16624" b="12674"/>
          <a:stretch/>
        </p:blipFill>
        <p:spPr>
          <a:xfrm>
            <a:off x="14451106" y="10793506"/>
            <a:ext cx="9735922" cy="2630291"/>
          </a:xfrm>
          <a:prstGeom prst="rect">
            <a:avLst/>
          </a:prstGeom>
        </p:spPr>
      </p:pic>
      <p:sp>
        <p:nvSpPr>
          <p:cNvPr id="15" name="Rectangle 14">
            <a:extLst>
              <a:ext uri="{FF2B5EF4-FFF2-40B4-BE49-F238E27FC236}">
                <a16:creationId xmlns:a16="http://schemas.microsoft.com/office/drawing/2014/main" id="{ABCDC84C-94F4-B0D2-E3DF-EBDEFD062C12}"/>
              </a:ext>
            </a:extLst>
          </p:cNvPr>
          <p:cNvSpPr/>
          <p:nvPr/>
        </p:nvSpPr>
        <p:spPr>
          <a:xfrm>
            <a:off x="609599" y="2006757"/>
            <a:ext cx="22824141" cy="1446550"/>
          </a:xfrm>
          <a:prstGeom prst="rect">
            <a:avLst/>
          </a:prstGeom>
        </p:spPr>
        <p:txBody>
          <a:bodyPr wrap="square">
            <a:spAutoFit/>
          </a:bodyPr>
          <a:lstStyle/>
          <a:p>
            <a:r>
              <a:rPr lang="en-US" sz="8800" b="1" dirty="0">
                <a:solidFill>
                  <a:srgbClr val="E47F16"/>
                </a:solidFill>
                <a:latin typeface="☞GILROY-HEAVY" pitchFamily="2" charset="77"/>
              </a:rPr>
              <a:t>AFFILIATION AGREEMENT WOULD REQUIRE:</a:t>
            </a:r>
          </a:p>
        </p:txBody>
      </p:sp>
      <p:sp>
        <p:nvSpPr>
          <p:cNvPr id="16" name="TextBox 15">
            <a:extLst>
              <a:ext uri="{FF2B5EF4-FFF2-40B4-BE49-F238E27FC236}">
                <a16:creationId xmlns:a16="http://schemas.microsoft.com/office/drawing/2014/main" id="{97ECB059-F7FD-9DA6-D76F-DC7EA1926D3D}"/>
              </a:ext>
            </a:extLst>
          </p:cNvPr>
          <p:cNvSpPr txBox="1"/>
          <p:nvPr/>
        </p:nvSpPr>
        <p:spPr>
          <a:xfrm>
            <a:off x="9735671" y="4197882"/>
            <a:ext cx="14077762" cy="3416320"/>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Units who have raised funds to purchase assets that they manage and use in the Scouting program to turn over their assets to be managed by the MCC. The MCC would need to declare these assets annually to our independent auditors and therefore would need to have all purchases run through the BSA accounting system to meet the required accounting controls.</a:t>
            </a:r>
            <a:endParaRPr lang="en-US" sz="3600" dirty="0">
              <a:solidFill>
                <a:srgbClr val="043E6F"/>
              </a:solidFill>
              <a:effectLst/>
              <a:latin typeface="Gilroy-SemiBold" panose="00000700000000000000" pitchFamily="2" charset="0"/>
              <a:ea typeface="Calibri" panose="020F0502020204030204" pitchFamily="34" charset="0"/>
            </a:endParaRPr>
          </a:p>
        </p:txBody>
      </p:sp>
      <p:sp>
        <p:nvSpPr>
          <p:cNvPr id="17" name="TextBox 16">
            <a:extLst>
              <a:ext uri="{FF2B5EF4-FFF2-40B4-BE49-F238E27FC236}">
                <a16:creationId xmlns:a16="http://schemas.microsoft.com/office/drawing/2014/main" id="{C38AEFDC-55DF-36E2-813F-FEC81E9A83A3}"/>
              </a:ext>
            </a:extLst>
          </p:cNvPr>
          <p:cNvSpPr txBox="1"/>
          <p:nvPr/>
        </p:nvSpPr>
        <p:spPr>
          <a:xfrm>
            <a:off x="14077511" y="8296455"/>
            <a:ext cx="9735922" cy="1754326"/>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MCC to purchase insurance to cover the unit trailers and other unit assets. MCC would have to pass this cost along to the units.</a:t>
            </a:r>
            <a:endParaRPr lang="en-US" sz="3600" dirty="0">
              <a:solidFill>
                <a:srgbClr val="043E6F"/>
              </a:solidFill>
              <a:effectLst/>
              <a:latin typeface="Gilroy-SemiBold" panose="00000700000000000000" pitchFamily="2" charset="0"/>
              <a:ea typeface="Calibri" panose="020F0502020204030204" pitchFamily="34" charset="0"/>
            </a:endParaRPr>
          </a:p>
        </p:txBody>
      </p:sp>
      <p:pic>
        <p:nvPicPr>
          <p:cNvPr id="3" name="Picture 2" descr="Icon&#10;&#10;Description automatically generated">
            <a:extLst>
              <a:ext uri="{FF2B5EF4-FFF2-40B4-BE49-F238E27FC236}">
                <a16:creationId xmlns:a16="http://schemas.microsoft.com/office/drawing/2014/main" id="{93992FE9-49FA-C919-B011-0B8865656F17}"/>
              </a:ext>
            </a:extLst>
          </p:cNvPr>
          <p:cNvPicPr>
            <a:picLocks noChangeAspect="1"/>
          </p:cNvPicPr>
          <p:nvPr/>
        </p:nvPicPr>
        <p:blipFill>
          <a:blip r:embed="rId5"/>
          <a:stretch>
            <a:fillRect/>
          </a:stretch>
        </p:blipFill>
        <p:spPr>
          <a:xfrm>
            <a:off x="7926854" y="4262879"/>
            <a:ext cx="1611593" cy="1845804"/>
          </a:xfrm>
          <a:prstGeom prst="rect">
            <a:avLst/>
          </a:prstGeom>
        </p:spPr>
      </p:pic>
      <p:pic>
        <p:nvPicPr>
          <p:cNvPr id="11" name="Picture 10" descr="Icon&#10;&#10;Description automatically generated">
            <a:extLst>
              <a:ext uri="{FF2B5EF4-FFF2-40B4-BE49-F238E27FC236}">
                <a16:creationId xmlns:a16="http://schemas.microsoft.com/office/drawing/2014/main" id="{31C19E1C-D719-5E20-0536-E5A8DFA5EBD3}"/>
              </a:ext>
            </a:extLst>
          </p:cNvPr>
          <p:cNvPicPr>
            <a:picLocks noChangeAspect="1"/>
          </p:cNvPicPr>
          <p:nvPr/>
        </p:nvPicPr>
        <p:blipFill>
          <a:blip r:embed="rId5"/>
          <a:stretch>
            <a:fillRect/>
          </a:stretch>
        </p:blipFill>
        <p:spPr>
          <a:xfrm>
            <a:off x="12243793" y="8296455"/>
            <a:ext cx="1611593" cy="1845804"/>
          </a:xfrm>
          <a:prstGeom prst="rect">
            <a:avLst/>
          </a:prstGeom>
        </p:spPr>
      </p:pic>
    </p:spTree>
    <p:extLst>
      <p:ext uri="{BB962C8B-B14F-4D97-AF65-F5344CB8AC3E}">
        <p14:creationId xmlns:p14="http://schemas.microsoft.com/office/powerpoint/2010/main" val="499644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Shape&#10;&#10;Description automatically generated">
            <a:extLst>
              <a:ext uri="{FF2B5EF4-FFF2-40B4-BE49-F238E27FC236}">
                <a16:creationId xmlns:a16="http://schemas.microsoft.com/office/drawing/2014/main" id="{AB5270AD-9FAF-1748-4E69-FF0190A99092}"/>
              </a:ext>
            </a:extLst>
          </p:cNvPr>
          <p:cNvPicPr>
            <a:picLocks noChangeAspect="1"/>
          </p:cNvPicPr>
          <p:nvPr/>
        </p:nvPicPr>
        <p:blipFill>
          <a:blip r:embed="rId3">
            <a:alphaModFix amt="35000"/>
          </a:blip>
          <a:stretch>
            <a:fillRect/>
          </a:stretch>
        </p:blipFill>
        <p:spPr>
          <a:xfrm>
            <a:off x="-6735976" y="3782258"/>
            <a:ext cx="18757645" cy="15485963"/>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043E6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pic>
        <p:nvPicPr>
          <p:cNvPr id="14" name="Picture 13">
            <a:extLst>
              <a:ext uri="{FF2B5EF4-FFF2-40B4-BE49-F238E27FC236}">
                <a16:creationId xmlns:a16="http://schemas.microsoft.com/office/drawing/2014/main" id="{34D7D5DB-4B4A-E6B4-7177-06A079B1F075}"/>
              </a:ext>
            </a:extLst>
          </p:cNvPr>
          <p:cNvPicPr>
            <a:picLocks noChangeAspect="1"/>
          </p:cNvPicPr>
          <p:nvPr/>
        </p:nvPicPr>
        <p:blipFill rotWithShape="1">
          <a:blip r:embed="rId4"/>
          <a:srcRect t="16624" b="12674"/>
          <a:stretch/>
        </p:blipFill>
        <p:spPr>
          <a:xfrm>
            <a:off x="14451106" y="10793506"/>
            <a:ext cx="9735922" cy="2630291"/>
          </a:xfrm>
          <a:prstGeom prst="rect">
            <a:avLst/>
          </a:prstGeom>
        </p:spPr>
      </p:pic>
      <p:sp>
        <p:nvSpPr>
          <p:cNvPr id="15" name="Rectangle 14">
            <a:extLst>
              <a:ext uri="{FF2B5EF4-FFF2-40B4-BE49-F238E27FC236}">
                <a16:creationId xmlns:a16="http://schemas.microsoft.com/office/drawing/2014/main" id="{ABCDC84C-94F4-B0D2-E3DF-EBDEFD062C12}"/>
              </a:ext>
            </a:extLst>
          </p:cNvPr>
          <p:cNvSpPr/>
          <p:nvPr/>
        </p:nvSpPr>
        <p:spPr>
          <a:xfrm>
            <a:off x="609598" y="2153153"/>
            <a:ext cx="22824141" cy="1446550"/>
          </a:xfrm>
          <a:prstGeom prst="rect">
            <a:avLst/>
          </a:prstGeom>
        </p:spPr>
        <p:txBody>
          <a:bodyPr wrap="square">
            <a:spAutoFit/>
          </a:bodyPr>
          <a:lstStyle/>
          <a:p>
            <a:r>
              <a:rPr lang="en-US" sz="8800" b="1" dirty="0">
                <a:solidFill>
                  <a:srgbClr val="E47F16"/>
                </a:solidFill>
                <a:latin typeface="☞GILROY-HEAVY" pitchFamily="2" charset="77"/>
              </a:rPr>
              <a:t>AFFILIATION AGREEMENT WOULD REQUIRE:</a:t>
            </a:r>
          </a:p>
        </p:txBody>
      </p:sp>
      <p:sp>
        <p:nvSpPr>
          <p:cNvPr id="16" name="TextBox 15">
            <a:extLst>
              <a:ext uri="{FF2B5EF4-FFF2-40B4-BE49-F238E27FC236}">
                <a16:creationId xmlns:a16="http://schemas.microsoft.com/office/drawing/2014/main" id="{97ECB059-F7FD-9DA6-D76F-DC7EA1926D3D}"/>
              </a:ext>
            </a:extLst>
          </p:cNvPr>
          <p:cNvSpPr txBox="1"/>
          <p:nvPr/>
        </p:nvSpPr>
        <p:spPr>
          <a:xfrm>
            <a:off x="12314642" y="5244994"/>
            <a:ext cx="11447926" cy="2862322"/>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Units to open new bank accounts with the council as the administrator, using the MCC’s Federal EIN number. Units will need to provide monthly financial statements to the MCC and obtain council approval for all expenses prior to purchasing or spending.</a:t>
            </a:r>
            <a:endParaRPr lang="en-US" sz="3600" dirty="0">
              <a:solidFill>
                <a:srgbClr val="043E6F"/>
              </a:solidFill>
              <a:effectLst/>
              <a:latin typeface="Gilroy-SemiBold" panose="00000700000000000000" pitchFamily="2" charset="0"/>
              <a:ea typeface="Calibri" panose="020F0502020204030204" pitchFamily="34" charset="0"/>
            </a:endParaRPr>
          </a:p>
        </p:txBody>
      </p:sp>
      <p:pic>
        <p:nvPicPr>
          <p:cNvPr id="3" name="Picture 2" descr="Icon&#10;&#10;Description automatically generated">
            <a:extLst>
              <a:ext uri="{FF2B5EF4-FFF2-40B4-BE49-F238E27FC236}">
                <a16:creationId xmlns:a16="http://schemas.microsoft.com/office/drawing/2014/main" id="{93992FE9-49FA-C919-B011-0B8865656F17}"/>
              </a:ext>
            </a:extLst>
          </p:cNvPr>
          <p:cNvPicPr>
            <a:picLocks noChangeAspect="1"/>
          </p:cNvPicPr>
          <p:nvPr/>
        </p:nvPicPr>
        <p:blipFill>
          <a:blip r:embed="rId5"/>
          <a:stretch>
            <a:fillRect/>
          </a:stretch>
        </p:blipFill>
        <p:spPr>
          <a:xfrm>
            <a:off x="10460940" y="5244994"/>
            <a:ext cx="1611593" cy="1845804"/>
          </a:xfrm>
          <a:prstGeom prst="rect">
            <a:avLst/>
          </a:prstGeom>
        </p:spPr>
      </p:pic>
    </p:spTree>
    <p:extLst>
      <p:ext uri="{BB962C8B-B14F-4D97-AF65-F5344CB8AC3E}">
        <p14:creationId xmlns:p14="http://schemas.microsoft.com/office/powerpoint/2010/main" val="2250550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673B306-8B61-5C51-BCCE-0B3607450069}"/>
              </a:ext>
            </a:extLst>
          </p:cNvPr>
          <p:cNvPicPr>
            <a:picLocks noChangeAspect="1"/>
          </p:cNvPicPr>
          <p:nvPr/>
        </p:nvPicPr>
        <p:blipFill>
          <a:blip r:embed="rId2">
            <a:alphaModFix amt="20000"/>
          </a:blip>
          <a:stretch>
            <a:fillRect/>
          </a:stretch>
        </p:blipFill>
        <p:spPr>
          <a:xfrm>
            <a:off x="-7184238" y="5345053"/>
            <a:ext cx="19189793" cy="15890431"/>
          </a:xfrm>
          <a:prstGeom prst="rect">
            <a:avLst/>
          </a:prstGeom>
        </p:spPr>
      </p:pic>
      <p:sp>
        <p:nvSpPr>
          <p:cNvPr id="6" name="Rectangle 5">
            <a:extLst>
              <a:ext uri="{FF2B5EF4-FFF2-40B4-BE49-F238E27FC236}">
                <a16:creationId xmlns:a16="http://schemas.microsoft.com/office/drawing/2014/main" id="{5463D980-EF56-6499-E80E-00EAF493F0BD}"/>
              </a:ext>
            </a:extLst>
          </p:cNvPr>
          <p:cNvSpPr/>
          <p:nvPr/>
        </p:nvSpPr>
        <p:spPr>
          <a:xfrm>
            <a:off x="1587" y="0"/>
            <a:ext cx="24384000" cy="1681656"/>
          </a:xfrm>
          <a:prstGeom prst="rect">
            <a:avLst/>
          </a:prstGeom>
          <a:solidFill>
            <a:srgbClr val="E47F1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7200"/>
          </a:p>
        </p:txBody>
      </p:sp>
      <p:sp>
        <p:nvSpPr>
          <p:cNvPr id="7" name="Rectangle 6">
            <a:extLst>
              <a:ext uri="{FF2B5EF4-FFF2-40B4-BE49-F238E27FC236}">
                <a16:creationId xmlns:a16="http://schemas.microsoft.com/office/drawing/2014/main" id="{CDCEA892-E9FE-6B72-1A0D-9320B71501E1}"/>
              </a:ext>
            </a:extLst>
          </p:cNvPr>
          <p:cNvSpPr/>
          <p:nvPr/>
        </p:nvSpPr>
        <p:spPr>
          <a:xfrm>
            <a:off x="2767524" y="471497"/>
            <a:ext cx="19324777" cy="923330"/>
          </a:xfrm>
          <a:prstGeom prst="rect">
            <a:avLst/>
          </a:prstGeom>
        </p:spPr>
        <p:txBody>
          <a:bodyPr wrap="none">
            <a:spAutoFit/>
          </a:bodyPr>
          <a:lstStyle/>
          <a:p>
            <a:pPr algn="ctr"/>
            <a:r>
              <a:rPr lang="en-US" sz="5400" b="1" dirty="0">
                <a:solidFill>
                  <a:schemeClr val="bg1"/>
                </a:solidFill>
                <a:latin typeface="Gilroy ExtraBold" pitchFamily="2" charset="77"/>
              </a:rPr>
              <a:t>UNITED METHODIST CHURCH &amp; MICHIGAN CROSSROADS COUNCIL</a:t>
            </a:r>
          </a:p>
        </p:txBody>
      </p:sp>
      <p:pic>
        <p:nvPicPr>
          <p:cNvPr id="16" name="Picture 15">
            <a:extLst>
              <a:ext uri="{FF2B5EF4-FFF2-40B4-BE49-F238E27FC236}">
                <a16:creationId xmlns:a16="http://schemas.microsoft.com/office/drawing/2014/main" id="{25B1C17B-8E1D-A2D0-1366-B05BD86AB8C5}"/>
              </a:ext>
            </a:extLst>
          </p:cNvPr>
          <p:cNvPicPr>
            <a:picLocks noChangeAspect="1"/>
          </p:cNvPicPr>
          <p:nvPr/>
        </p:nvPicPr>
        <p:blipFill rotWithShape="1">
          <a:blip r:embed="rId3">
            <a:clrChange>
              <a:clrFrom>
                <a:srgbClr val="FFFFFF"/>
              </a:clrFrom>
              <a:clrTo>
                <a:srgbClr val="FFFFFF">
                  <a:alpha val="0"/>
                </a:srgbClr>
              </a:clrTo>
            </a:clrChange>
          </a:blip>
          <a:srcRect t="16624" b="12674"/>
          <a:stretch/>
        </p:blipFill>
        <p:spPr>
          <a:xfrm>
            <a:off x="658040" y="2427933"/>
            <a:ext cx="9735922" cy="2630291"/>
          </a:xfrm>
          <a:prstGeom prst="rect">
            <a:avLst/>
          </a:prstGeom>
        </p:spPr>
      </p:pic>
      <p:sp>
        <p:nvSpPr>
          <p:cNvPr id="9" name="TextBox 8">
            <a:extLst>
              <a:ext uri="{FF2B5EF4-FFF2-40B4-BE49-F238E27FC236}">
                <a16:creationId xmlns:a16="http://schemas.microsoft.com/office/drawing/2014/main" id="{404CBB08-5127-2986-1FF6-31AF07DA930C}"/>
              </a:ext>
            </a:extLst>
          </p:cNvPr>
          <p:cNvSpPr txBox="1"/>
          <p:nvPr/>
        </p:nvSpPr>
        <p:spPr>
          <a:xfrm>
            <a:off x="10393962" y="2855799"/>
            <a:ext cx="12698853" cy="1200329"/>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latin typeface="Gilroy-SemiBold" panose="00000700000000000000" pitchFamily="2" charset="0"/>
                <a:ea typeface="Calibri" panose="020F0502020204030204" pitchFamily="34" charset="0"/>
              </a:rPr>
              <a:t>T</a:t>
            </a:r>
            <a:r>
              <a:rPr lang="en-US" sz="3600" dirty="0">
                <a:solidFill>
                  <a:srgbClr val="043E6F"/>
                </a:solidFill>
                <a:effectLst/>
                <a:latin typeface="Gilroy-SemiBold" panose="00000700000000000000" pitchFamily="2" charset="0"/>
                <a:ea typeface="Calibri" panose="020F0502020204030204" pitchFamily="34" charset="0"/>
              </a:rPr>
              <a:t>he MCC will work together to rehome each unit, in the community they reside in, with a new Charter Partnership.</a:t>
            </a:r>
          </a:p>
        </p:txBody>
      </p:sp>
      <p:pic>
        <p:nvPicPr>
          <p:cNvPr id="10" name="Picture 9" descr="Icon&#10;&#10;Description automatically generated">
            <a:extLst>
              <a:ext uri="{FF2B5EF4-FFF2-40B4-BE49-F238E27FC236}">
                <a16:creationId xmlns:a16="http://schemas.microsoft.com/office/drawing/2014/main" id="{66717F26-4E24-CF62-5371-BAC1AAF6BB23}"/>
              </a:ext>
            </a:extLst>
          </p:cNvPr>
          <p:cNvPicPr>
            <a:picLocks noChangeAspect="1"/>
          </p:cNvPicPr>
          <p:nvPr/>
        </p:nvPicPr>
        <p:blipFill>
          <a:blip r:embed="rId4"/>
          <a:stretch>
            <a:fillRect/>
          </a:stretch>
        </p:blipFill>
        <p:spPr>
          <a:xfrm>
            <a:off x="16800478" y="4442185"/>
            <a:ext cx="1611593" cy="1845804"/>
          </a:xfrm>
          <a:prstGeom prst="rect">
            <a:avLst/>
          </a:prstGeom>
        </p:spPr>
      </p:pic>
      <p:sp>
        <p:nvSpPr>
          <p:cNvPr id="11" name="TextBox 10">
            <a:extLst>
              <a:ext uri="{FF2B5EF4-FFF2-40B4-BE49-F238E27FC236}">
                <a16:creationId xmlns:a16="http://schemas.microsoft.com/office/drawing/2014/main" id="{0CE34E5D-1563-C36B-800A-2237E7BFBEB0}"/>
              </a:ext>
            </a:extLst>
          </p:cNvPr>
          <p:cNvSpPr txBox="1"/>
          <p:nvPr/>
        </p:nvSpPr>
        <p:spPr>
          <a:xfrm>
            <a:off x="14310346" y="6211669"/>
            <a:ext cx="6702205" cy="646331"/>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latin typeface="Gilroy-SemiBold" panose="00000700000000000000" pitchFamily="2" charset="0"/>
                <a:ea typeface="Calibri" panose="020F0502020204030204" pitchFamily="34" charset="0"/>
              </a:rPr>
              <a:t>Identify a new Charter Partner</a:t>
            </a:r>
            <a:endParaRPr lang="en-US" sz="3600" dirty="0">
              <a:solidFill>
                <a:srgbClr val="043E6F"/>
              </a:solidFill>
              <a:effectLst/>
              <a:latin typeface="Gilroy-SemiBold" panose="00000700000000000000" pitchFamily="2" charset="0"/>
              <a:ea typeface="Calibri" panose="020F0502020204030204" pitchFamily="34" charset="0"/>
            </a:endParaRPr>
          </a:p>
        </p:txBody>
      </p:sp>
      <p:pic>
        <p:nvPicPr>
          <p:cNvPr id="12" name="Picture 11" descr="Icon&#10;&#10;Description automatically generated">
            <a:extLst>
              <a:ext uri="{FF2B5EF4-FFF2-40B4-BE49-F238E27FC236}">
                <a16:creationId xmlns:a16="http://schemas.microsoft.com/office/drawing/2014/main" id="{5D226273-76F0-DF87-9D7A-305263289B1F}"/>
              </a:ext>
            </a:extLst>
          </p:cNvPr>
          <p:cNvPicPr>
            <a:picLocks noChangeAspect="1"/>
          </p:cNvPicPr>
          <p:nvPr/>
        </p:nvPicPr>
        <p:blipFill>
          <a:blip r:embed="rId4"/>
          <a:stretch>
            <a:fillRect/>
          </a:stretch>
        </p:blipFill>
        <p:spPr>
          <a:xfrm>
            <a:off x="16855653" y="7294859"/>
            <a:ext cx="1611593" cy="1845804"/>
          </a:xfrm>
          <a:prstGeom prst="rect">
            <a:avLst/>
          </a:prstGeom>
        </p:spPr>
      </p:pic>
      <p:sp>
        <p:nvSpPr>
          <p:cNvPr id="13" name="TextBox 12">
            <a:extLst>
              <a:ext uri="{FF2B5EF4-FFF2-40B4-BE49-F238E27FC236}">
                <a16:creationId xmlns:a16="http://schemas.microsoft.com/office/drawing/2014/main" id="{AB0A0091-A376-E6B6-9293-1C1003BC8C9D}"/>
              </a:ext>
            </a:extLst>
          </p:cNvPr>
          <p:cNvSpPr txBox="1"/>
          <p:nvPr/>
        </p:nvSpPr>
        <p:spPr>
          <a:xfrm>
            <a:off x="13242455" y="9094068"/>
            <a:ext cx="10339232" cy="646331"/>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Complete a Charter Partner Transfer Form</a:t>
            </a:r>
            <a:endParaRPr lang="en-US" sz="3600" dirty="0">
              <a:solidFill>
                <a:srgbClr val="043E6F"/>
              </a:solidFill>
              <a:effectLst/>
              <a:latin typeface="Gilroy-SemiBold" panose="00000700000000000000" pitchFamily="2" charset="0"/>
              <a:ea typeface="Calibri" panose="020F0502020204030204" pitchFamily="34" charset="0"/>
            </a:endParaRPr>
          </a:p>
        </p:txBody>
      </p:sp>
      <p:pic>
        <p:nvPicPr>
          <p:cNvPr id="14" name="Picture 13" descr="Icon&#10;&#10;Description automatically generated">
            <a:extLst>
              <a:ext uri="{FF2B5EF4-FFF2-40B4-BE49-F238E27FC236}">
                <a16:creationId xmlns:a16="http://schemas.microsoft.com/office/drawing/2014/main" id="{F1508CA8-CDE5-D2BC-9037-E288FD0CB8E1}"/>
              </a:ext>
            </a:extLst>
          </p:cNvPr>
          <p:cNvPicPr>
            <a:picLocks noChangeAspect="1"/>
          </p:cNvPicPr>
          <p:nvPr/>
        </p:nvPicPr>
        <p:blipFill>
          <a:blip r:embed="rId4"/>
          <a:stretch>
            <a:fillRect/>
          </a:stretch>
        </p:blipFill>
        <p:spPr>
          <a:xfrm>
            <a:off x="16855651" y="10269067"/>
            <a:ext cx="1611593" cy="1845804"/>
          </a:xfrm>
          <a:prstGeom prst="rect">
            <a:avLst/>
          </a:prstGeom>
        </p:spPr>
      </p:pic>
      <p:sp>
        <p:nvSpPr>
          <p:cNvPr id="17" name="TextBox 16">
            <a:extLst>
              <a:ext uri="{FF2B5EF4-FFF2-40B4-BE49-F238E27FC236}">
                <a16:creationId xmlns:a16="http://schemas.microsoft.com/office/drawing/2014/main" id="{A7D8374B-CFD8-E044-0FA6-91C16A2CC6D3}"/>
              </a:ext>
            </a:extLst>
          </p:cNvPr>
          <p:cNvSpPr txBox="1"/>
          <p:nvPr/>
        </p:nvSpPr>
        <p:spPr>
          <a:xfrm>
            <a:off x="14022632" y="12114871"/>
            <a:ext cx="8069669" cy="646331"/>
          </a:xfrm>
          <a:prstGeom prst="rect">
            <a:avLst/>
          </a:prstGeom>
          <a:noFill/>
        </p:spPr>
        <p:txBody>
          <a:bodyPr wrap="square">
            <a:spAutoFit/>
          </a:bodyPr>
          <a:lstStyle/>
          <a:p>
            <a:pPr marR="0" lvl="0">
              <a:spcBef>
                <a:spcPts val="0"/>
              </a:spcBef>
              <a:spcAft>
                <a:spcPts val="375"/>
              </a:spcAft>
              <a:buSzPts val="1000"/>
              <a:tabLst>
                <a:tab pos="457200" algn="l"/>
              </a:tabLst>
            </a:pPr>
            <a:r>
              <a:rPr lang="en-US" sz="3600" dirty="0">
                <a:solidFill>
                  <a:srgbClr val="043E6F"/>
                </a:solidFill>
                <a:effectLst/>
                <a:latin typeface="Gilroy-SemiBold" panose="00000700000000000000" pitchFamily="2" charset="0"/>
                <a:ea typeface="Times New Roman" panose="02020603050405020304" pitchFamily="18" charset="0"/>
                <a:cs typeface="Arial" panose="020B0604020202020204" pitchFamily="34" charset="0"/>
              </a:rPr>
              <a:t>Complete an Asset Transfer Form</a:t>
            </a:r>
            <a:endParaRPr lang="en-US" sz="3600" dirty="0">
              <a:solidFill>
                <a:srgbClr val="043E6F"/>
              </a:solidFill>
              <a:effectLst/>
              <a:latin typeface="Gilroy-SemiBold" panose="00000700000000000000" pitchFamily="2" charset="0"/>
              <a:ea typeface="Calibri" panose="020F0502020204030204" pitchFamily="34" charset="0"/>
            </a:endParaRPr>
          </a:p>
        </p:txBody>
      </p:sp>
    </p:spTree>
    <p:extLst>
      <p:ext uri="{BB962C8B-B14F-4D97-AF65-F5344CB8AC3E}">
        <p14:creationId xmlns:p14="http://schemas.microsoft.com/office/powerpoint/2010/main" val="259527258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TotalTime>
  <Words>531</Words>
  <Application>Microsoft Office PowerPoint</Application>
  <PresentationFormat>Custom</PresentationFormat>
  <Paragraphs>49</Paragraphs>
  <Slides>12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☞GILROY-HEAVY</vt:lpstr>
      <vt:lpstr>Arial</vt:lpstr>
      <vt:lpstr>Calibri</vt:lpstr>
      <vt:lpstr>Calibri Light</vt:lpstr>
      <vt:lpstr>Gilroy ExtraBold</vt:lpstr>
      <vt:lpstr>Gilroy-SemiBold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Ashley Kraft</dc:creator>
  <cp:lastModifiedBy>Christopher Hopkins</cp:lastModifiedBy>
  <cp:revision>14</cp:revision>
  <cp:lastPrinted>2022-06-30T12:24:23Z</cp:lastPrinted>
  <dcterms:created xsi:type="dcterms:W3CDTF">2022-06-28T13:43:24Z</dcterms:created>
  <dcterms:modified xsi:type="dcterms:W3CDTF">2022-07-02T11:33:21Z</dcterms:modified>
</cp:coreProperties>
</file>