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3"/>
  </p:notesMasterIdLst>
  <p:sldIdLst>
    <p:sldId id="298" r:id="rId2"/>
    <p:sldId id="258" r:id="rId3"/>
    <p:sldId id="299" r:id="rId4"/>
    <p:sldId id="300" r:id="rId5"/>
    <p:sldId id="301" r:id="rId6"/>
    <p:sldId id="302" r:id="rId7"/>
    <p:sldId id="303" r:id="rId8"/>
    <p:sldId id="265" r:id="rId9"/>
    <p:sldId id="259" r:id="rId10"/>
    <p:sldId id="333" r:id="rId11"/>
    <p:sldId id="304" r:id="rId12"/>
    <p:sldId id="334" r:id="rId13"/>
    <p:sldId id="305" r:id="rId14"/>
    <p:sldId id="335" r:id="rId15"/>
    <p:sldId id="306" r:id="rId16"/>
    <p:sldId id="336" r:id="rId17"/>
    <p:sldId id="307" r:id="rId18"/>
    <p:sldId id="337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2" r:id="rId58"/>
    <p:sldId id="41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02" r:id="rId68"/>
    <p:sldId id="403" r:id="rId69"/>
    <p:sldId id="297" r:id="rId70"/>
    <p:sldId id="296" r:id="rId71"/>
    <p:sldId id="363" r:id="rId72"/>
  </p:sldIdLst>
  <p:sldSz cx="12192000" cy="6858000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Impact" panose="020B0806030902050204" pitchFamily="34" charset="0"/>
      <p:regular r:id="rId78"/>
    </p:embeddedFont>
    <p:embeddedFont>
      <p:font typeface="Korinna" panose="020B0604020202020204"/>
      <p:regular r:id="rId79"/>
      <p:bold r:id="rId8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80" autoAdjust="0"/>
  </p:normalViewPr>
  <p:slideViewPr>
    <p:cSldViewPr>
      <p:cViewPr varScale="1">
        <p:scale>
          <a:sx n="107" d="100"/>
          <a:sy n="107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slide" Target="slide55.xml"/><Relationship Id="rId26" Type="http://schemas.openxmlformats.org/officeDocument/2006/relationships/slide" Target="slide41.xml"/><Relationship Id="rId3" Type="http://schemas.openxmlformats.org/officeDocument/2006/relationships/slide" Target="slide11.xml"/><Relationship Id="rId21" Type="http://schemas.openxmlformats.org/officeDocument/2006/relationships/slide" Target="slide9.xml"/><Relationship Id="rId7" Type="http://schemas.openxmlformats.org/officeDocument/2006/relationships/slide" Target="slide57.xml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slide" Target="slide39.xml"/><Relationship Id="rId33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65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31.xml"/><Relationship Id="rId32" Type="http://schemas.openxmlformats.org/officeDocument/2006/relationships/slide" Target="slide63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29.xml"/><Relationship Id="rId28" Type="http://schemas.openxmlformats.org/officeDocument/2006/relationships/slide" Target="slide69.xml"/><Relationship Id="rId10" Type="http://schemas.openxmlformats.org/officeDocument/2006/relationships/slide" Target="slide27.xml"/><Relationship Id="rId19" Type="http://schemas.openxmlformats.org/officeDocument/2006/relationships/slide" Target="slide67.xml"/><Relationship Id="rId31" Type="http://schemas.openxmlformats.org/officeDocument/2006/relationships/slide" Target="slide53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slide" Target="slide19.xml"/><Relationship Id="rId27" Type="http://schemas.openxmlformats.org/officeDocument/2006/relationships/slide" Target="slide49.xml"/><Relationship Id="rId30" Type="http://schemas.openxmlformats.org/officeDocument/2006/relationships/slide" Target="slide51.xml"/><Relationship Id="rId8" Type="http://schemas.openxmlformats.org/officeDocument/2006/relationships/slide" Target="slide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13</a:t>
            </a: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How many stars appear on the US flag?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50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When properly folded, what shape should the folded flag be?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Triangle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the 13 strips of the American flag represent?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founding 13 colonies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When a flag is properly folded what should be showing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Stars and Blue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hat is used to protect you from what?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US FLAG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Sun</a:t>
            </a: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would you bring along to alert people if you were lost?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whistle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has N,S,E, and W on it and help navigate?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Compass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Korinna" panose="020B0604020202020204"/>
              </a:rPr>
              <a:t>BSA policy states, for any overnight campouts a _____ trained adult leader must be present.</a:t>
            </a:r>
          </a:p>
        </p:txBody>
      </p:sp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BALOO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False, Only a Webelos den may participate in overnight camping without the Pack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neckerchief is light blue?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CAMP OUTS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Bear</a:t>
            </a: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rank can be described by animals that run in a pack?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Wolf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cub scout rank starts at Kindergarten grade level?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Lions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does ‘WEBELOS’ stand for?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We'll Be Loyal Scouts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highest cub scout achievement before bridging to Troop?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Arrow of Light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annual event do cub scouts race their homemade cars in?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CUB SCOUT RANK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Pinewood Derby</a:t>
            </a: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you call an outing with a tents, campfire, fun stories/skits?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Campout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you call the event where scouts promote to the next rank?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Court of Honor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event where we collect food for our community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Scouting for Food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Every month a pack holds a _____?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Pack Meeting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cub scout ‘motto’ 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SPECIAL SCOUT EVENTS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Do Your Best!</a:t>
            </a: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should you do if your clothes catch on fire? </a:t>
            </a:r>
          </a:p>
        </p:txBody>
      </p:sp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Stop, Drop, and Roll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plant is known for its 3 shiny leaf characteristics and can cause uncomfortable itching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Poison Ivy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knot is a rescue knot?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Bowline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the Cub Scout six essentials?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18069"/>
      </p:ext>
    </p:extLst>
  </p:cSld>
  <p:clrMapOvr>
    <a:masterClrMapping/>
  </p:clrMapOvr>
  <p:transition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Flashlight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Water bottle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Whistle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First aid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Sun protection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Snack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color is the cub scout uniform (K-3 grade)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9230725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0"/>
            <a:ext cx="10515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SCOUT</a:t>
            </a:r>
            <a:b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</a:b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PREPAREDNESS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Blue</a:t>
            </a:r>
          </a:p>
        </p:txBody>
      </p:sp>
    </p:spTree>
    <p:extLst>
      <p:ext uri="{BB962C8B-B14F-4D97-AF65-F5344CB8AC3E}">
        <p14:creationId xmlns:p14="http://schemas.microsoft.com/office/powerpoint/2010/main" val="3886578251"/>
      </p:ext>
    </p:extLst>
  </p:cSld>
  <p:clrMapOvr>
    <a:masterClrMapping/>
  </p:clrMapOvr>
  <p:transition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The cub scout’s Sign is made with 4 fingers?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31997"/>
      </p:ext>
    </p:extLst>
  </p:cSld>
  <p:clrMapOvr>
    <a:masterClrMapping/>
  </p:clrMapOvr>
  <p:transition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False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193"/>
      </p:ext>
    </p:extLst>
  </p:cSld>
  <p:clrMapOvr>
    <a:masterClrMapping/>
  </p:clrMapOvr>
  <p:transition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False,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can work on my rank adventures at home?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96800"/>
      </p:ext>
    </p:extLst>
  </p:cSld>
  <p:clrMapOvr>
    <a:masterClrMapping/>
  </p:clrMapOvr>
  <p:transition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True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1448219"/>
      </p:ext>
    </p:extLst>
  </p:cSld>
  <p:clrMapOvr>
    <a:masterClrMapping/>
  </p:clrMapOvr>
  <p:transition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is better on a hotdog, Ketchup or Mustard?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4077430"/>
      </p:ext>
    </p:extLst>
  </p:cSld>
  <p:clrMapOvr>
    <a:masterClrMapping/>
  </p:clrMapOvr>
  <p:transition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sym typeface="Wingdings" panose="05000000000000000000" pitchFamily="2" charset="2"/>
              </a:rPr>
              <a:t>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75574"/>
      </p:ext>
    </p:extLst>
  </p:cSld>
  <p:clrMapOvr>
    <a:masterClrMapping/>
  </p:clrMapOvr>
  <p:transition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outdoor event did we recently have </a:t>
            </a: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over 70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people in attendance over the winter?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7296442"/>
      </p:ext>
    </p:extLst>
  </p:cSld>
  <p:clrMapOvr>
    <a:masterClrMapping/>
  </p:clrMapOvr>
  <p:transition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Tubing!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3352428"/>
      </p:ext>
    </p:extLst>
  </p:cSld>
  <p:clrMapOvr>
    <a:masterClrMapping/>
  </p:clrMapOvr>
  <p:transition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CUB FUN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On my honor I will do my best to do my duty to God and my country and to obey the Scout Law; to help other people at all times; to keep myself physically strong, mentally awake, and morally straight…. Is know as the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Scout Oath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rId20" action="ppaction://hlinksldjump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21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US FLAG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CUB SCOUT RANK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CAMPING</a:t>
            </a:r>
          </a:p>
        </p:txBody>
      </p:sp>
      <p:sp>
        <p:nvSpPr>
          <p:cNvPr id="55" name="Rectangle 54">
            <a:hlinkClick r:id="rId24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5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6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7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SCOUT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PREPAREDNESS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SPECIAL SCOUT EVENTS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1" name="Rectangle 60">
            <a:hlinkClick r:id="rId28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CUB FUN</a:t>
            </a:r>
          </a:p>
        </p:txBody>
      </p:sp>
      <p:sp>
        <p:nvSpPr>
          <p:cNvPr id="62" name="Rectangle 61">
            <a:hlinkClick r:id="rId29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30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31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rId32" action="ppaction://hlinksldjump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rId33" action="ppaction://hlinksldjump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How many Stripes are on the American Flag?</a:t>
            </a:r>
            <a:endParaRPr lang="en-US" sz="7200" dirty="0">
              <a:latin typeface="Korinna" panose="020B0604020202020204"/>
            </a:endParaRP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</TotalTime>
  <Words>606</Words>
  <Application>Microsoft Office PowerPoint</Application>
  <PresentationFormat>Widescreen</PresentationFormat>
  <Paragraphs>111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Korinna</vt:lpstr>
      <vt:lpstr>Calibri</vt:lpstr>
      <vt:lpstr>Arial</vt:lpstr>
      <vt:lpstr>Impact</vt:lpstr>
      <vt:lpstr>Office Theme</vt:lpstr>
      <vt:lpstr>PowerPoint Presentation</vt:lpstr>
      <vt:lpstr>US FLAG</vt:lpstr>
      <vt:lpstr>CAMP OUTS</vt:lpstr>
      <vt:lpstr>CUB SCOUT RANK</vt:lpstr>
      <vt:lpstr>SPECIAL SCOUT EVENTS</vt:lpstr>
      <vt:lpstr>SCOUT PREPAREDNESS</vt:lpstr>
      <vt:lpstr>CUB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my honor I will do my best to do my duty to God and my country and to obey the Scout Law; to help other people at all times; to keep myself physically strong, mentally awake, and morally straight…. Is know as the</vt:lpstr>
      <vt:lpstr>What is the Scout Oath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Christopher Hopkins</cp:lastModifiedBy>
  <cp:revision>111</cp:revision>
  <dcterms:created xsi:type="dcterms:W3CDTF">2013-04-12T01:53:39Z</dcterms:created>
  <dcterms:modified xsi:type="dcterms:W3CDTF">2020-04-24T10:15:49Z</dcterms:modified>
</cp:coreProperties>
</file>